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sldIdLst>
    <p:sldId id="280" r:id="rId5"/>
    <p:sldId id="327" r:id="rId6"/>
    <p:sldId id="333" r:id="rId7"/>
    <p:sldId id="334" r:id="rId8"/>
    <p:sldId id="335" r:id="rId9"/>
    <p:sldId id="336" r:id="rId10"/>
    <p:sldId id="337" r:id="rId11"/>
    <p:sldId id="338" r:id="rId12"/>
    <p:sldId id="33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5840FF"/>
    <a:srgbClr val="F4E7CE"/>
    <a:srgbClr val="130E3B"/>
    <a:srgbClr val="233881"/>
    <a:srgbClr val="041E42"/>
    <a:srgbClr val="009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EA7EF9-5E53-41BF-831C-583F3F7AAE63}" v="9" dt="2021-10-25T09:52:05.9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40"/>
    <p:restoredTop sz="94674"/>
  </p:normalViewPr>
  <p:slideViewPr>
    <p:cSldViewPr snapToGrid="0" snapToObjects="1">
      <p:cViewPr varScale="1">
        <p:scale>
          <a:sx n="97" d="100"/>
          <a:sy n="97" d="100"/>
        </p:scale>
        <p:origin x="10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cDaid, Liam" userId="S::lj.mcdaid@ulster.ac.uk::70bec315-10ac-4893-9d24-0143fd70b01a" providerId="AD" clId="Web-{B4CD3543-C43F-B7C4-3857-6643BD840B98}"/>
    <pc:docChg chg="modSld">
      <pc:chgData name="McDaid, Liam" userId="S::lj.mcdaid@ulster.ac.uk::70bec315-10ac-4893-9d24-0143fd70b01a" providerId="AD" clId="Web-{B4CD3543-C43F-B7C4-3857-6643BD840B98}" dt="2021-06-14T12:10:05.028" v="0" actId="1076"/>
      <pc:docMkLst>
        <pc:docMk/>
      </pc:docMkLst>
      <pc:sldChg chg="modSp">
        <pc:chgData name="McDaid, Liam" userId="S::lj.mcdaid@ulster.ac.uk::70bec315-10ac-4893-9d24-0143fd70b01a" providerId="AD" clId="Web-{B4CD3543-C43F-B7C4-3857-6643BD840B98}" dt="2021-06-14T12:10:05.028" v="0" actId="1076"/>
        <pc:sldMkLst>
          <pc:docMk/>
          <pc:sldMk cId="1874169530" sldId="308"/>
        </pc:sldMkLst>
        <pc:grpChg chg="mod">
          <ac:chgData name="McDaid, Liam" userId="S::lj.mcdaid@ulster.ac.uk::70bec315-10ac-4893-9d24-0143fd70b01a" providerId="AD" clId="Web-{B4CD3543-C43F-B7C4-3857-6643BD840B98}" dt="2021-06-14T12:10:05.028" v="0" actId="1076"/>
          <ac:grpSpMkLst>
            <pc:docMk/>
            <pc:sldMk cId="1874169530" sldId="308"/>
            <ac:grpSpMk id="118" creationId="{6EE8F0AA-0BFB-4CD2-B46C-76CD4C204BB0}"/>
          </ac:grpSpMkLst>
        </pc:grpChg>
      </pc:sldChg>
    </pc:docChg>
  </pc:docChgLst>
  <pc:docChgLst>
    <pc:chgData name="Marinus Toman" userId="141c774a-35d6-4538-9a6d-02fe45ed1b6a" providerId="ADAL" clId="{C6EA7EF9-5E53-41BF-831C-583F3F7AAE63}"/>
    <pc:docChg chg="delSld modSld">
      <pc:chgData name="Marinus Toman" userId="141c774a-35d6-4538-9a6d-02fe45ed1b6a" providerId="ADAL" clId="{C6EA7EF9-5E53-41BF-831C-583F3F7AAE63}" dt="2021-10-25T09:52:05.914" v="16"/>
      <pc:docMkLst>
        <pc:docMk/>
      </pc:docMkLst>
      <pc:sldChg chg="del modTransition">
        <pc:chgData name="Marinus Toman" userId="141c774a-35d6-4538-9a6d-02fe45ed1b6a" providerId="ADAL" clId="{C6EA7EF9-5E53-41BF-831C-583F3F7AAE63}" dt="2021-10-25T09:50:06.102" v="9" actId="47"/>
        <pc:sldMkLst>
          <pc:docMk/>
          <pc:sldMk cId="3384489985" sldId="279"/>
        </pc:sldMkLst>
      </pc:sldChg>
      <pc:sldChg chg="delSp modTransition modAnim">
        <pc:chgData name="Marinus Toman" userId="141c774a-35d6-4538-9a6d-02fe45ed1b6a" providerId="ADAL" clId="{C6EA7EF9-5E53-41BF-831C-583F3F7AAE63}" dt="2021-10-25T09:50:16.858" v="11"/>
        <pc:sldMkLst>
          <pc:docMk/>
          <pc:sldMk cId="760838322" sldId="280"/>
        </pc:sldMkLst>
        <pc:picChg chg="del">
          <ac:chgData name="Marinus Toman" userId="141c774a-35d6-4538-9a6d-02fe45ed1b6a" providerId="ADAL" clId="{C6EA7EF9-5E53-41BF-831C-583F3F7AAE63}" dt="2021-10-25T09:49:05.860" v="5"/>
          <ac:picMkLst>
            <pc:docMk/>
            <pc:sldMk cId="760838322" sldId="280"/>
            <ac:picMk id="5" creationId="{E23702E1-411E-41D4-9433-AA67E7E4A4A8}"/>
          </ac:picMkLst>
        </pc:picChg>
      </pc:sldChg>
      <pc:sldChg chg="del">
        <pc:chgData name="Marinus Toman" userId="141c774a-35d6-4538-9a6d-02fe45ed1b6a" providerId="ADAL" clId="{C6EA7EF9-5E53-41BF-831C-583F3F7AAE63}" dt="2021-10-25T09:48:26.933" v="2" actId="47"/>
        <pc:sldMkLst>
          <pc:docMk/>
          <pc:sldMk cId="1617914525" sldId="311"/>
        </pc:sldMkLst>
      </pc:sldChg>
      <pc:sldChg chg="delSp del modTransition modAnim">
        <pc:chgData name="Marinus Toman" userId="141c774a-35d6-4538-9a6d-02fe45ed1b6a" providerId="ADAL" clId="{C6EA7EF9-5E53-41BF-831C-583F3F7AAE63}" dt="2021-10-25T09:49:37.233" v="7" actId="47"/>
        <pc:sldMkLst>
          <pc:docMk/>
          <pc:sldMk cId="74695776" sldId="317"/>
        </pc:sldMkLst>
        <pc:picChg chg="del">
          <ac:chgData name="Marinus Toman" userId="141c774a-35d6-4538-9a6d-02fe45ed1b6a" providerId="ADAL" clId="{C6EA7EF9-5E53-41BF-831C-583F3F7AAE63}" dt="2021-10-25T09:49:05.860" v="5"/>
          <ac:picMkLst>
            <pc:docMk/>
            <pc:sldMk cId="74695776" sldId="317"/>
            <ac:picMk id="7" creationId="{9CD39AE3-ECC2-43AD-B173-6A81FCBB37C9}"/>
          </ac:picMkLst>
        </pc:picChg>
      </pc:sldChg>
      <pc:sldChg chg="del">
        <pc:chgData name="Marinus Toman" userId="141c774a-35d6-4538-9a6d-02fe45ed1b6a" providerId="ADAL" clId="{C6EA7EF9-5E53-41BF-831C-583F3F7AAE63}" dt="2021-10-25T09:48:14.457" v="0" actId="47"/>
        <pc:sldMkLst>
          <pc:docMk/>
          <pc:sldMk cId="1663882060" sldId="318"/>
        </pc:sldMkLst>
      </pc:sldChg>
      <pc:sldChg chg="del">
        <pc:chgData name="Marinus Toman" userId="141c774a-35d6-4538-9a6d-02fe45ed1b6a" providerId="ADAL" clId="{C6EA7EF9-5E53-41BF-831C-583F3F7AAE63}" dt="2021-10-25T09:48:23.033" v="1" actId="47"/>
        <pc:sldMkLst>
          <pc:docMk/>
          <pc:sldMk cId="2823815320" sldId="322"/>
        </pc:sldMkLst>
      </pc:sldChg>
      <pc:sldChg chg="del">
        <pc:chgData name="Marinus Toman" userId="141c774a-35d6-4538-9a6d-02fe45ed1b6a" providerId="ADAL" clId="{C6EA7EF9-5E53-41BF-831C-583F3F7AAE63}" dt="2021-10-25T09:48:31.043" v="3" actId="47"/>
        <pc:sldMkLst>
          <pc:docMk/>
          <pc:sldMk cId="4101567570" sldId="326"/>
        </pc:sldMkLst>
      </pc:sldChg>
      <pc:sldChg chg="delSp modTransition modAnim">
        <pc:chgData name="Marinus Toman" userId="141c774a-35d6-4538-9a6d-02fe45ed1b6a" providerId="ADAL" clId="{C6EA7EF9-5E53-41BF-831C-583F3F7AAE63}" dt="2021-10-25T09:52:05.914" v="16"/>
        <pc:sldMkLst>
          <pc:docMk/>
          <pc:sldMk cId="2003816125" sldId="327"/>
        </pc:sldMkLst>
        <pc:picChg chg="del">
          <ac:chgData name="Marinus Toman" userId="141c774a-35d6-4538-9a6d-02fe45ed1b6a" providerId="ADAL" clId="{C6EA7EF9-5E53-41BF-831C-583F3F7AAE63}" dt="2021-10-25T09:49:05.860" v="5"/>
          <ac:picMkLst>
            <pc:docMk/>
            <pc:sldMk cId="2003816125" sldId="327"/>
            <ac:picMk id="8" creationId="{1DB8FC9E-24FE-4ACE-A48C-43DF304CFF20}"/>
          </ac:picMkLst>
        </pc:picChg>
      </pc:sldChg>
      <pc:sldChg chg="del modTransition">
        <pc:chgData name="Marinus Toman" userId="141c774a-35d6-4538-9a6d-02fe45ed1b6a" providerId="ADAL" clId="{C6EA7EF9-5E53-41BF-831C-583F3F7AAE63}" dt="2021-10-25T09:49:58.115" v="8" actId="47"/>
        <pc:sldMkLst>
          <pc:docMk/>
          <pc:sldMk cId="520845065" sldId="329"/>
        </pc:sldMkLst>
      </pc:sldChg>
      <pc:sldChg chg="delSp del modTransition modAnim">
        <pc:chgData name="Marinus Toman" userId="141c774a-35d6-4538-9a6d-02fe45ed1b6a" providerId="ADAL" clId="{C6EA7EF9-5E53-41BF-831C-583F3F7AAE63}" dt="2021-10-25T09:49:16.951" v="6" actId="47"/>
        <pc:sldMkLst>
          <pc:docMk/>
          <pc:sldMk cId="844982422" sldId="330"/>
        </pc:sldMkLst>
        <pc:picChg chg="del">
          <ac:chgData name="Marinus Toman" userId="141c774a-35d6-4538-9a6d-02fe45ed1b6a" providerId="ADAL" clId="{C6EA7EF9-5E53-41BF-831C-583F3F7AAE63}" dt="2021-10-25T09:49:05.860" v="5"/>
          <ac:picMkLst>
            <pc:docMk/>
            <pc:sldMk cId="844982422" sldId="330"/>
            <ac:picMk id="5" creationId="{CE31EF85-1098-43E1-9ACE-84C5057C607D}"/>
          </ac:picMkLst>
        </pc:picChg>
      </pc:sldChg>
      <pc:sldChg chg="delSp modTransition modAnim">
        <pc:chgData name="Marinus Toman" userId="141c774a-35d6-4538-9a6d-02fe45ed1b6a" providerId="ADAL" clId="{C6EA7EF9-5E53-41BF-831C-583F3F7AAE63}" dt="2021-10-25T09:50:22.434" v="13"/>
        <pc:sldMkLst>
          <pc:docMk/>
          <pc:sldMk cId="3698822197" sldId="331"/>
        </pc:sldMkLst>
        <pc:picChg chg="del">
          <ac:chgData name="Marinus Toman" userId="141c774a-35d6-4538-9a6d-02fe45ed1b6a" providerId="ADAL" clId="{C6EA7EF9-5E53-41BF-831C-583F3F7AAE63}" dt="2021-10-25T09:49:05.860" v="5"/>
          <ac:picMkLst>
            <pc:docMk/>
            <pc:sldMk cId="3698822197" sldId="331"/>
            <ac:picMk id="6" creationId="{50E3FAA2-4870-4B6E-B5D7-AD31CBDDF716}"/>
          </ac:picMkLst>
        </pc:picChg>
      </pc:sldChg>
      <pc:sldChg chg="delSp modTransition modAnim">
        <pc:chgData name="Marinus Toman" userId="141c774a-35d6-4538-9a6d-02fe45ed1b6a" providerId="ADAL" clId="{C6EA7EF9-5E53-41BF-831C-583F3F7AAE63}" dt="2021-10-25T09:49:05.860" v="5"/>
        <pc:sldMkLst>
          <pc:docMk/>
          <pc:sldMk cId="3290489001" sldId="333"/>
        </pc:sldMkLst>
        <pc:picChg chg="del">
          <ac:chgData name="Marinus Toman" userId="141c774a-35d6-4538-9a6d-02fe45ed1b6a" providerId="ADAL" clId="{C6EA7EF9-5E53-41BF-831C-583F3F7AAE63}" dt="2021-10-25T09:49:05.860" v="5"/>
          <ac:picMkLst>
            <pc:docMk/>
            <pc:sldMk cId="3290489001" sldId="333"/>
            <ac:picMk id="50" creationId="{2490DE50-F0D4-4113-9B6A-4A80B003B1A2}"/>
          </ac:picMkLst>
        </pc:picChg>
      </pc:sldChg>
      <pc:sldChg chg="delSp modTransition modAnim">
        <pc:chgData name="Marinus Toman" userId="141c774a-35d6-4538-9a6d-02fe45ed1b6a" providerId="ADAL" clId="{C6EA7EF9-5E53-41BF-831C-583F3F7AAE63}" dt="2021-10-25T09:49:05.860" v="5"/>
        <pc:sldMkLst>
          <pc:docMk/>
          <pc:sldMk cId="4133768200" sldId="334"/>
        </pc:sldMkLst>
        <pc:picChg chg="del">
          <ac:chgData name="Marinus Toman" userId="141c774a-35d6-4538-9a6d-02fe45ed1b6a" providerId="ADAL" clId="{C6EA7EF9-5E53-41BF-831C-583F3F7AAE63}" dt="2021-10-25T09:49:05.860" v="5"/>
          <ac:picMkLst>
            <pc:docMk/>
            <pc:sldMk cId="4133768200" sldId="334"/>
            <ac:picMk id="47" creationId="{E1E85676-F3AB-456B-8FD6-3B9B368A41FD}"/>
          </ac:picMkLst>
        </pc:picChg>
      </pc:sldChg>
      <pc:sldChg chg="delSp modTransition modAnim">
        <pc:chgData name="Marinus Toman" userId="141c774a-35d6-4538-9a6d-02fe45ed1b6a" providerId="ADAL" clId="{C6EA7EF9-5E53-41BF-831C-583F3F7AAE63}" dt="2021-10-25T09:49:05.860" v="5"/>
        <pc:sldMkLst>
          <pc:docMk/>
          <pc:sldMk cId="3827861967" sldId="335"/>
        </pc:sldMkLst>
        <pc:picChg chg="del">
          <ac:chgData name="Marinus Toman" userId="141c774a-35d6-4538-9a6d-02fe45ed1b6a" providerId="ADAL" clId="{C6EA7EF9-5E53-41BF-831C-583F3F7AAE63}" dt="2021-10-25T09:49:05.860" v="5"/>
          <ac:picMkLst>
            <pc:docMk/>
            <pc:sldMk cId="3827861967" sldId="335"/>
            <ac:picMk id="17" creationId="{FBEBDCDD-4E02-4EA7-84AC-26D8FFC0325B}"/>
          </ac:picMkLst>
        </pc:picChg>
      </pc:sldChg>
      <pc:sldChg chg="delSp modTransition modAnim">
        <pc:chgData name="Marinus Toman" userId="141c774a-35d6-4538-9a6d-02fe45ed1b6a" providerId="ADAL" clId="{C6EA7EF9-5E53-41BF-831C-583F3F7AAE63}" dt="2021-10-25T09:49:05.860" v="5"/>
        <pc:sldMkLst>
          <pc:docMk/>
          <pc:sldMk cId="2703529273" sldId="336"/>
        </pc:sldMkLst>
        <pc:picChg chg="del">
          <ac:chgData name="Marinus Toman" userId="141c774a-35d6-4538-9a6d-02fe45ed1b6a" providerId="ADAL" clId="{C6EA7EF9-5E53-41BF-831C-583F3F7AAE63}" dt="2021-10-25T09:49:05.860" v="5"/>
          <ac:picMkLst>
            <pc:docMk/>
            <pc:sldMk cId="2703529273" sldId="336"/>
            <ac:picMk id="15" creationId="{2072BCB4-A5D4-460B-ABF4-19BBC3E9C5EC}"/>
          </ac:picMkLst>
        </pc:picChg>
      </pc:sldChg>
      <pc:sldChg chg="delSp modTransition modAnim">
        <pc:chgData name="Marinus Toman" userId="141c774a-35d6-4538-9a6d-02fe45ed1b6a" providerId="ADAL" clId="{C6EA7EF9-5E53-41BF-831C-583F3F7AAE63}" dt="2021-10-25T09:49:05.860" v="5"/>
        <pc:sldMkLst>
          <pc:docMk/>
          <pc:sldMk cId="885124685" sldId="337"/>
        </pc:sldMkLst>
        <pc:picChg chg="del">
          <ac:chgData name="Marinus Toman" userId="141c774a-35d6-4538-9a6d-02fe45ed1b6a" providerId="ADAL" clId="{C6EA7EF9-5E53-41BF-831C-583F3F7AAE63}" dt="2021-10-25T09:49:05.860" v="5"/>
          <ac:picMkLst>
            <pc:docMk/>
            <pc:sldMk cId="885124685" sldId="337"/>
            <ac:picMk id="6" creationId="{DDEE0633-156D-4D30-864B-0595CF4676B1}"/>
          </ac:picMkLst>
        </pc:picChg>
      </pc:sldChg>
      <pc:sldChg chg="delSp modTransition modAnim">
        <pc:chgData name="Marinus Toman" userId="141c774a-35d6-4538-9a6d-02fe45ed1b6a" providerId="ADAL" clId="{C6EA7EF9-5E53-41BF-831C-583F3F7AAE63}" dt="2021-10-25T09:49:05.860" v="5"/>
        <pc:sldMkLst>
          <pc:docMk/>
          <pc:sldMk cId="1226765668" sldId="338"/>
        </pc:sldMkLst>
        <pc:picChg chg="del">
          <ac:chgData name="Marinus Toman" userId="141c774a-35d6-4538-9a6d-02fe45ed1b6a" providerId="ADAL" clId="{C6EA7EF9-5E53-41BF-831C-583F3F7AAE63}" dt="2021-10-25T09:49:05.860" v="5"/>
          <ac:picMkLst>
            <pc:docMk/>
            <pc:sldMk cId="1226765668" sldId="338"/>
            <ac:picMk id="22" creationId="{FD65B7E8-1616-42FE-8006-4E197520A129}"/>
          </ac:picMkLst>
        </pc:picChg>
      </pc:sldChg>
    </pc:docChg>
  </pc:docChgLst>
  <pc:docChgLst>
    <pc:chgData name="McDaid, Liam" userId="S::lj.mcdaid@ulster.ac.uk::70bec315-10ac-4893-9d24-0143fd70b01a" providerId="AD" clId="Web-{4A2F3FA2-2053-F484-CB0C-DAC26E12B82F}"/>
    <pc:docChg chg="addSld modSld">
      <pc:chgData name="McDaid, Liam" userId="S::lj.mcdaid@ulster.ac.uk::70bec315-10ac-4893-9d24-0143fd70b01a" providerId="AD" clId="Web-{4A2F3FA2-2053-F484-CB0C-DAC26E12B82F}" dt="2021-07-02T15:01:15.088" v="9" actId="14100"/>
      <pc:docMkLst>
        <pc:docMk/>
      </pc:docMkLst>
      <pc:sldChg chg="addSp delSp modSp new">
        <pc:chgData name="McDaid, Liam" userId="S::lj.mcdaid@ulster.ac.uk::70bec315-10ac-4893-9d24-0143fd70b01a" providerId="AD" clId="Web-{4A2F3FA2-2053-F484-CB0C-DAC26E12B82F}" dt="2021-07-02T15:01:15.088" v="9" actId="14100"/>
        <pc:sldMkLst>
          <pc:docMk/>
          <pc:sldMk cId="3006163918" sldId="323"/>
        </pc:sldMkLst>
        <pc:spChg chg="del">
          <ac:chgData name="McDaid, Liam" userId="S::lj.mcdaid@ulster.ac.uk::70bec315-10ac-4893-9d24-0143fd70b01a" providerId="AD" clId="Web-{4A2F3FA2-2053-F484-CB0C-DAC26E12B82F}" dt="2021-07-02T15:00:49.963" v="2"/>
          <ac:spMkLst>
            <pc:docMk/>
            <pc:sldMk cId="3006163918" sldId="323"/>
            <ac:spMk id="2" creationId="{2A041607-F5B5-4DBB-9EB0-DE462BEB734C}"/>
          </ac:spMkLst>
        </pc:spChg>
        <pc:spChg chg="del">
          <ac:chgData name="McDaid, Liam" userId="S::lj.mcdaid@ulster.ac.uk::70bec315-10ac-4893-9d24-0143fd70b01a" providerId="AD" clId="Web-{4A2F3FA2-2053-F484-CB0C-DAC26E12B82F}" dt="2021-07-02T15:00:52.619" v="3"/>
          <ac:spMkLst>
            <pc:docMk/>
            <pc:sldMk cId="3006163918" sldId="323"/>
            <ac:spMk id="3" creationId="{500E03DF-AC47-41C0-A914-D8AFACB7602B}"/>
          </ac:spMkLst>
        </pc:spChg>
        <pc:picChg chg="add mod">
          <ac:chgData name="McDaid, Liam" userId="S::lj.mcdaid@ulster.ac.uk::70bec315-10ac-4893-9d24-0143fd70b01a" providerId="AD" clId="Web-{4A2F3FA2-2053-F484-CB0C-DAC26E12B82F}" dt="2021-07-02T15:01:15.088" v="9" actId="14100"/>
          <ac:picMkLst>
            <pc:docMk/>
            <pc:sldMk cId="3006163918" sldId="323"/>
            <ac:picMk id="4" creationId="{2476BF8C-641B-4F10-B104-2B7DF41BC0C1}"/>
          </ac:picMkLst>
        </pc:picChg>
      </pc:sldChg>
    </pc:docChg>
  </pc:docChgLst>
  <pc:docChgLst>
    <pc:chgData name="Marinus Toman" userId="141c774a-35d6-4538-9a6d-02fe45ed1b6a" providerId="ADAL" clId="{3E77D4B0-258F-49F2-9DC9-0D55C58E95DF}"/>
    <pc:docChg chg="undo custSel addSld delSld modSld sldOrd">
      <pc:chgData name="Marinus Toman" userId="141c774a-35d6-4538-9a6d-02fe45ed1b6a" providerId="ADAL" clId="{3E77D4B0-258F-49F2-9DC9-0D55C58E95DF}" dt="2020-09-08T13:57:34.296" v="1765"/>
      <pc:docMkLst>
        <pc:docMk/>
      </pc:docMkLst>
      <pc:sldChg chg="addSp delSp modSp del mod">
        <pc:chgData name="Marinus Toman" userId="141c774a-35d6-4538-9a6d-02fe45ed1b6a" providerId="ADAL" clId="{3E77D4B0-258F-49F2-9DC9-0D55C58E95DF}" dt="2020-09-08T13:02:23.511" v="1599" actId="2696"/>
        <pc:sldMkLst>
          <pc:docMk/>
          <pc:sldMk cId="379397947" sldId="301"/>
        </pc:sldMkLst>
        <pc:spChg chg="mod">
          <ac:chgData name="Marinus Toman" userId="141c774a-35d6-4538-9a6d-02fe45ed1b6a" providerId="ADAL" clId="{3E77D4B0-258F-49F2-9DC9-0D55C58E95DF}" dt="2020-09-04T13:35:32.461" v="411" actId="20577"/>
          <ac:spMkLst>
            <pc:docMk/>
            <pc:sldMk cId="379397947" sldId="301"/>
            <ac:spMk id="3" creationId="{B4DFDC9E-9B35-4A1F-8ED4-A64BFCBB63CD}"/>
          </ac:spMkLst>
        </pc:spChg>
        <pc:picChg chg="del">
          <ac:chgData name="Marinus Toman" userId="141c774a-35d6-4538-9a6d-02fe45ed1b6a" providerId="ADAL" clId="{3E77D4B0-258F-49F2-9DC9-0D55C58E95DF}" dt="2020-09-04T17:18:48.360" v="626"/>
          <ac:picMkLst>
            <pc:docMk/>
            <pc:sldMk cId="379397947" sldId="301"/>
            <ac:picMk id="8" creationId="{B24078FC-DEE9-4650-AC28-705285D202B9}"/>
          </ac:picMkLst>
        </pc:picChg>
        <pc:picChg chg="add mod">
          <ac:chgData name="Marinus Toman" userId="141c774a-35d6-4538-9a6d-02fe45ed1b6a" providerId="ADAL" clId="{3E77D4B0-258F-49F2-9DC9-0D55C58E95DF}" dt="2020-09-04T17:18:48.360" v="626"/>
          <ac:picMkLst>
            <pc:docMk/>
            <pc:sldMk cId="379397947" sldId="301"/>
            <ac:picMk id="9" creationId="{31C5A837-833B-4207-BD02-A1F151C17D5A}"/>
          </ac:picMkLst>
        </pc:picChg>
      </pc:sldChg>
      <pc:sldChg chg="addSp delSp modSp mod modTransition delAnim modAnim">
        <pc:chgData name="Marinus Toman" userId="141c774a-35d6-4538-9a6d-02fe45ed1b6a" providerId="ADAL" clId="{3E77D4B0-258F-49F2-9DC9-0D55C58E95DF}" dt="2020-09-08T13:24:28.411" v="1763"/>
        <pc:sldMkLst>
          <pc:docMk/>
          <pc:sldMk cId="1874169530" sldId="308"/>
        </pc:sldMkLst>
        <pc:spChg chg="mod">
          <ac:chgData name="Marinus Toman" userId="141c774a-35d6-4538-9a6d-02fe45ed1b6a" providerId="ADAL" clId="{3E77D4B0-258F-49F2-9DC9-0D55C58E95DF}" dt="2020-09-04T15:20:56.827" v="506" actId="20577"/>
          <ac:spMkLst>
            <pc:docMk/>
            <pc:sldMk cId="1874169530" sldId="308"/>
            <ac:spMk id="2" creationId="{AD5A0C7F-6462-40A6-A27B-E7B9BBFC57F9}"/>
          </ac:spMkLst>
        </pc:spChg>
        <pc:spChg chg="add mod">
          <ac:chgData name="Marinus Toman" userId="141c774a-35d6-4538-9a6d-02fe45ed1b6a" providerId="ADAL" clId="{3E77D4B0-258F-49F2-9DC9-0D55C58E95DF}" dt="2020-09-08T12:22:11.336" v="1281" actId="1076"/>
          <ac:spMkLst>
            <pc:docMk/>
            <pc:sldMk cId="1874169530" sldId="308"/>
            <ac:spMk id="3" creationId="{922E6452-CE82-47DE-A08F-4103BA88912C}"/>
          </ac:spMkLst>
        </pc:spChg>
        <pc:spChg chg="add mod">
          <ac:chgData name="Marinus Toman" userId="141c774a-35d6-4538-9a6d-02fe45ed1b6a" providerId="ADAL" clId="{3E77D4B0-258F-49F2-9DC9-0D55C58E95DF}" dt="2020-09-08T12:31:08.836" v="1513" actId="164"/>
          <ac:spMkLst>
            <pc:docMk/>
            <pc:sldMk cId="1874169530" sldId="308"/>
            <ac:spMk id="4" creationId="{B050E5F7-E34A-4F3A-82E8-122B4FCB258F}"/>
          </ac:spMkLst>
        </pc:spChg>
        <pc:spChg chg="del">
          <ac:chgData name="Marinus Toman" userId="141c774a-35d6-4538-9a6d-02fe45ed1b6a" providerId="ADAL" clId="{3E77D4B0-258F-49F2-9DC9-0D55C58E95DF}" dt="2020-09-04T15:20:23.664" v="457" actId="478"/>
          <ac:spMkLst>
            <pc:docMk/>
            <pc:sldMk cId="1874169530" sldId="308"/>
            <ac:spMk id="11" creationId="{AD6CD346-C18A-4B78-9F54-A1796F3787BA}"/>
          </ac:spMkLst>
        </pc:spChg>
        <pc:spChg chg="del">
          <ac:chgData name="Marinus Toman" userId="141c774a-35d6-4538-9a6d-02fe45ed1b6a" providerId="ADAL" clId="{3E77D4B0-258F-49F2-9DC9-0D55C58E95DF}" dt="2020-09-04T15:20:23.664" v="457" actId="478"/>
          <ac:spMkLst>
            <pc:docMk/>
            <pc:sldMk cId="1874169530" sldId="308"/>
            <ac:spMk id="12" creationId="{5BA797EA-8C91-40EF-A1C5-4F984F089F19}"/>
          </ac:spMkLst>
        </pc:spChg>
        <pc:spChg chg="del">
          <ac:chgData name="Marinus Toman" userId="141c774a-35d6-4538-9a6d-02fe45ed1b6a" providerId="ADAL" clId="{3E77D4B0-258F-49F2-9DC9-0D55C58E95DF}" dt="2020-09-04T15:20:23.664" v="457" actId="478"/>
          <ac:spMkLst>
            <pc:docMk/>
            <pc:sldMk cId="1874169530" sldId="308"/>
            <ac:spMk id="13" creationId="{180F2B8F-BA18-4DEB-8B06-B817350CBC73}"/>
          </ac:spMkLst>
        </pc:spChg>
        <pc:spChg chg="del">
          <ac:chgData name="Marinus Toman" userId="141c774a-35d6-4538-9a6d-02fe45ed1b6a" providerId="ADAL" clId="{3E77D4B0-258F-49F2-9DC9-0D55C58E95DF}" dt="2020-09-04T15:20:23.664" v="457" actId="478"/>
          <ac:spMkLst>
            <pc:docMk/>
            <pc:sldMk cId="1874169530" sldId="308"/>
            <ac:spMk id="14" creationId="{C17ED9CA-E0F0-4334-9ABD-27BDD6380917}"/>
          </ac:spMkLst>
        </pc:spChg>
        <pc:spChg chg="del">
          <ac:chgData name="Marinus Toman" userId="141c774a-35d6-4538-9a6d-02fe45ed1b6a" providerId="ADAL" clId="{3E77D4B0-258F-49F2-9DC9-0D55C58E95DF}" dt="2020-09-04T15:20:23.664" v="457" actId="478"/>
          <ac:spMkLst>
            <pc:docMk/>
            <pc:sldMk cId="1874169530" sldId="308"/>
            <ac:spMk id="15" creationId="{19D28C24-13A0-4631-87A2-C91C23B5F473}"/>
          </ac:spMkLst>
        </pc:spChg>
        <pc:spChg chg="del">
          <ac:chgData name="Marinus Toman" userId="141c774a-35d6-4538-9a6d-02fe45ed1b6a" providerId="ADAL" clId="{3E77D4B0-258F-49F2-9DC9-0D55C58E95DF}" dt="2020-09-04T15:20:23.664" v="457" actId="478"/>
          <ac:spMkLst>
            <pc:docMk/>
            <pc:sldMk cId="1874169530" sldId="308"/>
            <ac:spMk id="16" creationId="{2A0BF2CE-9168-43F9-BE51-A1F182839D2D}"/>
          </ac:spMkLst>
        </pc:spChg>
        <pc:spChg chg="del">
          <ac:chgData name="Marinus Toman" userId="141c774a-35d6-4538-9a6d-02fe45ed1b6a" providerId="ADAL" clId="{3E77D4B0-258F-49F2-9DC9-0D55C58E95DF}" dt="2020-09-04T15:20:23.664" v="457" actId="478"/>
          <ac:spMkLst>
            <pc:docMk/>
            <pc:sldMk cId="1874169530" sldId="308"/>
            <ac:spMk id="17" creationId="{150BE911-1DE9-465A-8BCE-A0AC039E4D76}"/>
          </ac:spMkLst>
        </pc:spChg>
        <pc:spChg chg="del">
          <ac:chgData name="Marinus Toman" userId="141c774a-35d6-4538-9a6d-02fe45ed1b6a" providerId="ADAL" clId="{3E77D4B0-258F-49F2-9DC9-0D55C58E95DF}" dt="2020-09-04T15:20:23.664" v="457" actId="478"/>
          <ac:spMkLst>
            <pc:docMk/>
            <pc:sldMk cId="1874169530" sldId="308"/>
            <ac:spMk id="18" creationId="{13CEFFD0-4F74-43D0-8693-489C41774E1F}"/>
          </ac:spMkLst>
        </pc:spChg>
        <pc:spChg chg="del">
          <ac:chgData name="Marinus Toman" userId="141c774a-35d6-4538-9a6d-02fe45ed1b6a" providerId="ADAL" clId="{3E77D4B0-258F-49F2-9DC9-0D55C58E95DF}" dt="2020-09-04T15:20:23.664" v="457" actId="478"/>
          <ac:spMkLst>
            <pc:docMk/>
            <pc:sldMk cId="1874169530" sldId="308"/>
            <ac:spMk id="21" creationId="{F8C15347-8202-4650-9D5F-2745547B4F39}"/>
          </ac:spMkLst>
        </pc:spChg>
        <pc:spChg chg="del">
          <ac:chgData name="Marinus Toman" userId="141c774a-35d6-4538-9a6d-02fe45ed1b6a" providerId="ADAL" clId="{3E77D4B0-258F-49F2-9DC9-0D55C58E95DF}" dt="2020-09-04T15:20:23.664" v="457" actId="478"/>
          <ac:spMkLst>
            <pc:docMk/>
            <pc:sldMk cId="1874169530" sldId="308"/>
            <ac:spMk id="22" creationId="{EE76614F-1FD7-49D9-BF92-54F341E828E4}"/>
          </ac:spMkLst>
        </pc:spChg>
        <pc:spChg chg="del">
          <ac:chgData name="Marinus Toman" userId="141c774a-35d6-4538-9a6d-02fe45ed1b6a" providerId="ADAL" clId="{3E77D4B0-258F-49F2-9DC9-0D55C58E95DF}" dt="2020-09-04T15:20:23.664" v="457" actId="478"/>
          <ac:spMkLst>
            <pc:docMk/>
            <pc:sldMk cId="1874169530" sldId="308"/>
            <ac:spMk id="23" creationId="{053F88CA-68F2-4033-9143-AC45B6AFEA11}"/>
          </ac:spMkLst>
        </pc:spChg>
        <pc:spChg chg="add mod">
          <ac:chgData name="Marinus Toman" userId="141c774a-35d6-4538-9a6d-02fe45ed1b6a" providerId="ADAL" clId="{3E77D4B0-258F-49F2-9DC9-0D55C58E95DF}" dt="2020-09-08T12:21:23.098" v="1264" actId="1076"/>
          <ac:spMkLst>
            <pc:docMk/>
            <pc:sldMk cId="1874169530" sldId="308"/>
            <ac:spMk id="25" creationId="{D5519562-1293-4435-8339-6A45FBBF95DC}"/>
          </ac:spMkLst>
        </pc:spChg>
        <pc:spChg chg="add del mod">
          <ac:chgData name="Marinus Toman" userId="141c774a-35d6-4538-9a6d-02fe45ed1b6a" providerId="ADAL" clId="{3E77D4B0-258F-49F2-9DC9-0D55C58E95DF}" dt="2020-09-08T12:21:00.512" v="1260" actId="478"/>
          <ac:spMkLst>
            <pc:docMk/>
            <pc:sldMk cId="1874169530" sldId="308"/>
            <ac:spMk id="26" creationId="{234B7C01-6E27-411D-AEC8-4A3F8AD3B2EF}"/>
          </ac:spMkLst>
        </pc:spChg>
        <pc:spChg chg="add del mod">
          <ac:chgData name="Marinus Toman" userId="141c774a-35d6-4538-9a6d-02fe45ed1b6a" providerId="ADAL" clId="{3E77D4B0-258F-49F2-9DC9-0D55C58E95DF}" dt="2020-09-08T12:20:58.253" v="1259" actId="478"/>
          <ac:spMkLst>
            <pc:docMk/>
            <pc:sldMk cId="1874169530" sldId="308"/>
            <ac:spMk id="27" creationId="{D776012D-BF0A-4F06-8015-64E432E783FE}"/>
          </ac:spMkLst>
        </pc:spChg>
        <pc:spChg chg="add del mod">
          <ac:chgData name="Marinus Toman" userId="141c774a-35d6-4538-9a6d-02fe45ed1b6a" providerId="ADAL" clId="{3E77D4B0-258F-49F2-9DC9-0D55C58E95DF}" dt="2020-09-08T12:20:55.065" v="1258" actId="478"/>
          <ac:spMkLst>
            <pc:docMk/>
            <pc:sldMk cId="1874169530" sldId="308"/>
            <ac:spMk id="28" creationId="{253C8520-7D9E-4A4B-B297-EF7C41067120}"/>
          </ac:spMkLst>
        </pc:spChg>
        <pc:spChg chg="add mod">
          <ac:chgData name="Marinus Toman" userId="141c774a-35d6-4538-9a6d-02fe45ed1b6a" providerId="ADAL" clId="{3E77D4B0-258F-49F2-9DC9-0D55C58E95DF}" dt="2020-09-08T12:31:08.836" v="1513" actId="164"/>
          <ac:spMkLst>
            <pc:docMk/>
            <pc:sldMk cId="1874169530" sldId="308"/>
            <ac:spMk id="30" creationId="{6F114869-7770-4CD9-A2C4-C9CC613F222C}"/>
          </ac:spMkLst>
        </pc:spChg>
        <pc:spChg chg="del">
          <ac:chgData name="Marinus Toman" userId="141c774a-35d6-4538-9a6d-02fe45ed1b6a" providerId="ADAL" clId="{3E77D4B0-258F-49F2-9DC9-0D55C58E95DF}" dt="2020-09-04T15:20:27.178" v="458" actId="478"/>
          <ac:spMkLst>
            <pc:docMk/>
            <pc:sldMk cId="1874169530" sldId="308"/>
            <ac:spMk id="38" creationId="{9C6B6881-3A03-4D41-A393-C21F6420B04D}"/>
          </ac:spMkLst>
        </pc:spChg>
        <pc:spChg chg="del">
          <ac:chgData name="Marinus Toman" userId="141c774a-35d6-4538-9a6d-02fe45ed1b6a" providerId="ADAL" clId="{3E77D4B0-258F-49F2-9DC9-0D55C58E95DF}" dt="2020-09-04T15:20:27.178" v="458" actId="478"/>
          <ac:spMkLst>
            <pc:docMk/>
            <pc:sldMk cId="1874169530" sldId="308"/>
            <ac:spMk id="39" creationId="{57A68757-6352-4CF5-AAF8-DF1B9059CCF3}"/>
          </ac:spMkLst>
        </pc:spChg>
        <pc:spChg chg="del">
          <ac:chgData name="Marinus Toman" userId="141c774a-35d6-4538-9a6d-02fe45ed1b6a" providerId="ADAL" clId="{3E77D4B0-258F-49F2-9DC9-0D55C58E95DF}" dt="2020-09-04T15:20:27.178" v="458" actId="478"/>
          <ac:spMkLst>
            <pc:docMk/>
            <pc:sldMk cId="1874169530" sldId="308"/>
            <ac:spMk id="40" creationId="{C7507B9C-C094-43D0-9445-404B4B52D4F3}"/>
          </ac:spMkLst>
        </pc:spChg>
        <pc:spChg chg="del">
          <ac:chgData name="Marinus Toman" userId="141c774a-35d6-4538-9a6d-02fe45ed1b6a" providerId="ADAL" clId="{3E77D4B0-258F-49F2-9DC9-0D55C58E95DF}" dt="2020-09-04T15:20:27.178" v="458" actId="478"/>
          <ac:spMkLst>
            <pc:docMk/>
            <pc:sldMk cId="1874169530" sldId="308"/>
            <ac:spMk id="41" creationId="{0227D241-9986-4F38-9201-75EC4CC24FC8}"/>
          </ac:spMkLst>
        </pc:spChg>
        <pc:spChg chg="del">
          <ac:chgData name="Marinus Toman" userId="141c774a-35d6-4538-9a6d-02fe45ed1b6a" providerId="ADAL" clId="{3E77D4B0-258F-49F2-9DC9-0D55C58E95DF}" dt="2020-09-04T15:20:27.178" v="458" actId="478"/>
          <ac:spMkLst>
            <pc:docMk/>
            <pc:sldMk cId="1874169530" sldId="308"/>
            <ac:spMk id="45" creationId="{2A90BF21-FDB3-44DC-9EC6-8F09AB6CAA18}"/>
          </ac:spMkLst>
        </pc:spChg>
        <pc:spChg chg="del">
          <ac:chgData name="Marinus Toman" userId="141c774a-35d6-4538-9a6d-02fe45ed1b6a" providerId="ADAL" clId="{3E77D4B0-258F-49F2-9DC9-0D55C58E95DF}" dt="2020-09-04T15:20:27.178" v="458" actId="478"/>
          <ac:spMkLst>
            <pc:docMk/>
            <pc:sldMk cId="1874169530" sldId="308"/>
            <ac:spMk id="49" creationId="{AFE7911D-109A-421B-A0A9-987498343194}"/>
          </ac:spMkLst>
        </pc:spChg>
        <pc:spChg chg="del">
          <ac:chgData name="Marinus Toman" userId="141c774a-35d6-4538-9a6d-02fe45ed1b6a" providerId="ADAL" clId="{3E77D4B0-258F-49F2-9DC9-0D55C58E95DF}" dt="2020-09-04T15:20:23.664" v="457" actId="478"/>
          <ac:spMkLst>
            <pc:docMk/>
            <pc:sldMk cId="1874169530" sldId="308"/>
            <ac:spMk id="50" creationId="{D396CDB7-288F-4F1D-B16A-F223C162D0C7}"/>
          </ac:spMkLst>
        </pc:spChg>
        <pc:spChg chg="del">
          <ac:chgData name="Marinus Toman" userId="141c774a-35d6-4538-9a6d-02fe45ed1b6a" providerId="ADAL" clId="{3E77D4B0-258F-49F2-9DC9-0D55C58E95DF}" dt="2020-09-04T15:20:23.664" v="457" actId="478"/>
          <ac:spMkLst>
            <pc:docMk/>
            <pc:sldMk cId="1874169530" sldId="308"/>
            <ac:spMk id="53" creationId="{17045AAF-D925-4B5F-8C07-49B163DD5B97}"/>
          </ac:spMkLst>
        </pc:spChg>
        <pc:spChg chg="del">
          <ac:chgData name="Marinus Toman" userId="141c774a-35d6-4538-9a6d-02fe45ed1b6a" providerId="ADAL" clId="{3E77D4B0-258F-49F2-9DC9-0D55C58E95DF}" dt="2020-09-04T15:20:27.178" v="458" actId="478"/>
          <ac:spMkLst>
            <pc:docMk/>
            <pc:sldMk cId="1874169530" sldId="308"/>
            <ac:spMk id="56" creationId="{3E0575F0-87E1-480C-9C1E-3FE7451A3D80}"/>
          </ac:spMkLst>
        </pc:spChg>
        <pc:spChg chg="del">
          <ac:chgData name="Marinus Toman" userId="141c774a-35d6-4538-9a6d-02fe45ed1b6a" providerId="ADAL" clId="{3E77D4B0-258F-49F2-9DC9-0D55C58E95DF}" dt="2020-09-04T15:20:27.178" v="458" actId="478"/>
          <ac:spMkLst>
            <pc:docMk/>
            <pc:sldMk cId="1874169530" sldId="308"/>
            <ac:spMk id="57" creationId="{477F2D9A-8FFA-4B06-BFD9-D61C80D4AD98}"/>
          </ac:spMkLst>
        </pc:spChg>
        <pc:spChg chg="del">
          <ac:chgData name="Marinus Toman" userId="141c774a-35d6-4538-9a6d-02fe45ed1b6a" providerId="ADAL" clId="{3E77D4B0-258F-49F2-9DC9-0D55C58E95DF}" dt="2020-09-04T15:20:27.178" v="458" actId="478"/>
          <ac:spMkLst>
            <pc:docMk/>
            <pc:sldMk cId="1874169530" sldId="308"/>
            <ac:spMk id="58" creationId="{30AC4720-555A-4600-8FA8-D1DC1A8376DE}"/>
          </ac:spMkLst>
        </pc:spChg>
        <pc:spChg chg="del">
          <ac:chgData name="Marinus Toman" userId="141c774a-35d6-4538-9a6d-02fe45ed1b6a" providerId="ADAL" clId="{3E77D4B0-258F-49F2-9DC9-0D55C58E95DF}" dt="2020-09-04T15:20:27.178" v="458" actId="478"/>
          <ac:spMkLst>
            <pc:docMk/>
            <pc:sldMk cId="1874169530" sldId="308"/>
            <ac:spMk id="59" creationId="{4328296A-39DF-4D34-91E1-37E45889E0CD}"/>
          </ac:spMkLst>
        </pc:spChg>
        <pc:spChg chg="add mod">
          <ac:chgData name="Marinus Toman" userId="141c774a-35d6-4538-9a6d-02fe45ed1b6a" providerId="ADAL" clId="{3E77D4B0-258F-49F2-9DC9-0D55C58E95DF}" dt="2020-09-04T15:35:19.262" v="530" actId="693"/>
          <ac:spMkLst>
            <pc:docMk/>
            <pc:sldMk cId="1874169530" sldId="308"/>
            <ac:spMk id="67" creationId="{A61FE3C4-AC2B-4CE0-AC76-AEA76F53832B}"/>
          </ac:spMkLst>
        </pc:spChg>
        <pc:spChg chg="add mod">
          <ac:chgData name="Marinus Toman" userId="141c774a-35d6-4538-9a6d-02fe45ed1b6a" providerId="ADAL" clId="{3E77D4B0-258F-49F2-9DC9-0D55C58E95DF}" dt="2020-09-04T16:45:59.456" v="547" actId="1076"/>
          <ac:spMkLst>
            <pc:docMk/>
            <pc:sldMk cId="1874169530" sldId="308"/>
            <ac:spMk id="69" creationId="{2792694B-D87D-4636-B1A0-C808EC35AE89}"/>
          </ac:spMkLst>
        </pc:spChg>
        <pc:grpChg chg="del">
          <ac:chgData name="Marinus Toman" userId="141c774a-35d6-4538-9a6d-02fe45ed1b6a" providerId="ADAL" clId="{3E77D4B0-258F-49F2-9DC9-0D55C58E95DF}" dt="2020-09-04T15:20:19.482" v="456" actId="478"/>
          <ac:grpSpMkLst>
            <pc:docMk/>
            <pc:sldMk cId="1874169530" sldId="308"/>
            <ac:grpSpMk id="4" creationId="{CC486407-8C1B-4E66-829D-BEA58561A2BF}"/>
          </ac:grpSpMkLst>
        </pc:grpChg>
        <pc:grpChg chg="add mod">
          <ac:chgData name="Marinus Toman" userId="141c774a-35d6-4538-9a6d-02fe45ed1b6a" providerId="ADAL" clId="{3E77D4B0-258F-49F2-9DC9-0D55C58E95DF}" dt="2020-09-08T12:31:08.836" v="1513" actId="164"/>
          <ac:grpSpMkLst>
            <pc:docMk/>
            <pc:sldMk cId="1874169530" sldId="308"/>
            <ac:grpSpMk id="5" creationId="{D5DFDCD2-ACC6-4852-9B8C-792443F3A642}"/>
          </ac:grpSpMkLst>
        </pc:grpChg>
        <pc:grpChg chg="del">
          <ac:chgData name="Marinus Toman" userId="141c774a-35d6-4538-9a6d-02fe45ed1b6a" providerId="ADAL" clId="{3E77D4B0-258F-49F2-9DC9-0D55C58E95DF}" dt="2020-09-04T15:20:27.178" v="458" actId="478"/>
          <ac:grpSpMkLst>
            <pc:docMk/>
            <pc:sldMk cId="1874169530" sldId="308"/>
            <ac:grpSpMk id="42" creationId="{0BEAEF87-D27C-4D4D-A093-19884216B48C}"/>
          </ac:grpSpMkLst>
        </pc:grpChg>
        <pc:grpChg chg="del">
          <ac:chgData name="Marinus Toman" userId="141c774a-35d6-4538-9a6d-02fe45ed1b6a" providerId="ADAL" clId="{3E77D4B0-258F-49F2-9DC9-0D55C58E95DF}" dt="2020-09-04T15:20:27.178" v="458" actId="478"/>
          <ac:grpSpMkLst>
            <pc:docMk/>
            <pc:sldMk cId="1874169530" sldId="308"/>
            <ac:grpSpMk id="46" creationId="{0066FBD2-4AE5-45AB-9DA7-9584976D2EDA}"/>
          </ac:grpSpMkLst>
        </pc:grpChg>
        <pc:grpChg chg="del">
          <ac:chgData name="Marinus Toman" userId="141c774a-35d6-4538-9a6d-02fe45ed1b6a" providerId="ADAL" clId="{3E77D4B0-258F-49F2-9DC9-0D55C58E95DF}" dt="2020-09-04T15:20:27.178" v="458" actId="478"/>
          <ac:grpSpMkLst>
            <pc:docMk/>
            <pc:sldMk cId="1874169530" sldId="308"/>
            <ac:grpSpMk id="60" creationId="{934B8797-F43A-42DE-9C77-1925D1D7A9B1}"/>
          </ac:grpSpMkLst>
        </pc:grpChg>
        <pc:grpChg chg="add mod">
          <ac:chgData name="Marinus Toman" userId="141c774a-35d6-4538-9a6d-02fe45ed1b6a" providerId="ADAL" clId="{3E77D4B0-258F-49F2-9DC9-0D55C58E95DF}" dt="2020-09-04T17:02:57.806" v="620" actId="164"/>
          <ac:grpSpMkLst>
            <pc:docMk/>
            <pc:sldMk cId="1874169530" sldId="308"/>
            <ac:grpSpMk id="118" creationId="{6EE8F0AA-0BFB-4CD2-B46C-76CD4C204BB0}"/>
          </ac:grpSpMkLst>
        </pc:grpChg>
        <pc:picChg chg="add del mod">
          <ac:chgData name="Marinus Toman" userId="141c774a-35d6-4538-9a6d-02fe45ed1b6a" providerId="ADAL" clId="{3E77D4B0-258F-49F2-9DC9-0D55C58E95DF}" dt="2020-09-04T15:22:55.922" v="510" actId="478"/>
          <ac:picMkLst>
            <pc:docMk/>
            <pc:sldMk cId="1874169530" sldId="308"/>
            <ac:picMk id="64" creationId="{B3ADBCD3-F391-4899-AC96-00A8103F63E1}"/>
          </ac:picMkLst>
        </pc:picChg>
        <pc:picChg chg="add mod">
          <ac:chgData name="Marinus Toman" userId="141c774a-35d6-4538-9a6d-02fe45ed1b6a" providerId="ADAL" clId="{3E77D4B0-258F-49F2-9DC9-0D55C58E95DF}" dt="2020-09-08T12:18:00.925" v="1122" actId="1076"/>
          <ac:picMkLst>
            <pc:docMk/>
            <pc:sldMk cId="1874169530" sldId="308"/>
            <ac:picMk id="66" creationId="{E68D7760-7AE5-4DBE-B12F-1CD6CF6FF8D8}"/>
          </ac:picMkLst>
        </pc:picChg>
        <pc:picChg chg="del">
          <ac:chgData name="Marinus Toman" userId="141c774a-35d6-4538-9a6d-02fe45ed1b6a" providerId="ADAL" clId="{3E77D4B0-258F-49F2-9DC9-0D55C58E95DF}" dt="2020-09-04T17:07:01.682" v="623"/>
          <ac:picMkLst>
            <pc:docMk/>
            <pc:sldMk cId="1874169530" sldId="308"/>
            <ac:picMk id="71" creationId="{F47AC54D-552A-455D-90C9-48BA34F1ED64}"/>
          </ac:picMkLst>
        </pc:picChg>
        <pc:picChg chg="add del mod">
          <ac:chgData name="Marinus Toman" userId="141c774a-35d6-4538-9a6d-02fe45ed1b6a" providerId="ADAL" clId="{3E77D4B0-258F-49F2-9DC9-0D55C58E95DF}" dt="2020-09-04T17:08:23.504" v="624"/>
          <ac:picMkLst>
            <pc:docMk/>
            <pc:sldMk cId="1874169530" sldId="308"/>
            <ac:picMk id="119" creationId="{BFFD4AB5-0F04-4BC3-B474-830CA6AB5F86}"/>
          </ac:picMkLst>
        </pc:picChg>
        <pc:picChg chg="add del mod">
          <ac:chgData name="Marinus Toman" userId="141c774a-35d6-4538-9a6d-02fe45ed1b6a" providerId="ADAL" clId="{3E77D4B0-258F-49F2-9DC9-0D55C58E95DF}" dt="2020-09-04T17:10:12.809" v="625"/>
          <ac:picMkLst>
            <pc:docMk/>
            <pc:sldMk cId="1874169530" sldId="308"/>
            <ac:picMk id="120" creationId="{D3FFF964-9D83-4EBE-880D-34BF3EC191D6}"/>
          </ac:picMkLst>
        </pc:picChg>
        <pc:picChg chg="add mod">
          <ac:chgData name="Marinus Toman" userId="141c774a-35d6-4538-9a6d-02fe45ed1b6a" providerId="ADAL" clId="{3E77D4B0-258F-49F2-9DC9-0D55C58E95DF}" dt="2020-09-04T17:10:12.809" v="625"/>
          <ac:picMkLst>
            <pc:docMk/>
            <pc:sldMk cId="1874169530" sldId="308"/>
            <ac:picMk id="121" creationId="{49C34AA1-B171-4A16-8F89-C29E05E7590F}"/>
          </ac:picMkLst>
        </pc:picChg>
        <pc:cxnChg chg="del mod">
          <ac:chgData name="Marinus Toman" userId="141c774a-35d6-4538-9a6d-02fe45ed1b6a" providerId="ADAL" clId="{3E77D4B0-258F-49F2-9DC9-0D55C58E95DF}" dt="2020-09-04T15:20:23.664" v="457" actId="478"/>
          <ac:cxnSpMkLst>
            <pc:docMk/>
            <pc:sldMk cId="1874169530" sldId="308"/>
            <ac:cxnSpMk id="19" creationId="{C1281D83-8331-40BB-A594-76FAFC739B08}"/>
          </ac:cxnSpMkLst>
        </pc:cxnChg>
        <pc:cxnChg chg="del mod">
          <ac:chgData name="Marinus Toman" userId="141c774a-35d6-4538-9a6d-02fe45ed1b6a" providerId="ADAL" clId="{3E77D4B0-258F-49F2-9DC9-0D55C58E95DF}" dt="2020-09-04T15:20:23.664" v="457" actId="478"/>
          <ac:cxnSpMkLst>
            <pc:docMk/>
            <pc:sldMk cId="1874169530" sldId="308"/>
            <ac:cxnSpMk id="20" creationId="{9B1884C2-991D-4CF0-B9FD-9BDEFD4F63EF}"/>
          </ac:cxnSpMkLst>
        </pc:cxnChg>
        <pc:cxnChg chg="del mod">
          <ac:chgData name="Marinus Toman" userId="141c774a-35d6-4538-9a6d-02fe45ed1b6a" providerId="ADAL" clId="{3E77D4B0-258F-49F2-9DC9-0D55C58E95DF}" dt="2020-09-04T15:20:23.664" v="457" actId="478"/>
          <ac:cxnSpMkLst>
            <pc:docMk/>
            <pc:sldMk cId="1874169530" sldId="308"/>
            <ac:cxnSpMk id="24" creationId="{3C928F4D-7DA7-4FEB-9341-B31282E12EC1}"/>
          </ac:cxnSpMkLst>
        </pc:cxnChg>
        <pc:cxnChg chg="del mod">
          <ac:chgData name="Marinus Toman" userId="141c774a-35d6-4538-9a6d-02fe45ed1b6a" providerId="ADAL" clId="{3E77D4B0-258F-49F2-9DC9-0D55C58E95DF}" dt="2020-09-04T15:20:23.664" v="457" actId="478"/>
          <ac:cxnSpMkLst>
            <pc:docMk/>
            <pc:sldMk cId="1874169530" sldId="308"/>
            <ac:cxnSpMk id="25" creationId="{3459E8DE-7A90-4B41-8E1B-1B194E7DB9F5}"/>
          </ac:cxnSpMkLst>
        </pc:cxnChg>
        <pc:cxnChg chg="del mod">
          <ac:chgData name="Marinus Toman" userId="141c774a-35d6-4538-9a6d-02fe45ed1b6a" providerId="ADAL" clId="{3E77D4B0-258F-49F2-9DC9-0D55C58E95DF}" dt="2020-09-04T15:20:23.664" v="457" actId="478"/>
          <ac:cxnSpMkLst>
            <pc:docMk/>
            <pc:sldMk cId="1874169530" sldId="308"/>
            <ac:cxnSpMk id="26" creationId="{525ADE63-E06A-4E06-B5B2-6CDE593A4A2A}"/>
          </ac:cxnSpMkLst>
        </pc:cxnChg>
        <pc:cxnChg chg="del mod">
          <ac:chgData name="Marinus Toman" userId="141c774a-35d6-4538-9a6d-02fe45ed1b6a" providerId="ADAL" clId="{3E77D4B0-258F-49F2-9DC9-0D55C58E95DF}" dt="2020-09-04T15:20:23.664" v="457" actId="478"/>
          <ac:cxnSpMkLst>
            <pc:docMk/>
            <pc:sldMk cId="1874169530" sldId="308"/>
            <ac:cxnSpMk id="27" creationId="{D6863317-DF1C-4E78-989E-0D9544BB8DD4}"/>
          </ac:cxnSpMkLst>
        </pc:cxnChg>
        <pc:cxnChg chg="del mod">
          <ac:chgData name="Marinus Toman" userId="141c774a-35d6-4538-9a6d-02fe45ed1b6a" providerId="ADAL" clId="{3E77D4B0-258F-49F2-9DC9-0D55C58E95DF}" dt="2020-09-04T15:20:23.664" v="457" actId="478"/>
          <ac:cxnSpMkLst>
            <pc:docMk/>
            <pc:sldMk cId="1874169530" sldId="308"/>
            <ac:cxnSpMk id="28" creationId="{954805CD-3288-4B2D-9C97-E96EB72EEBF9}"/>
          </ac:cxnSpMkLst>
        </pc:cxnChg>
        <pc:cxnChg chg="del mod">
          <ac:chgData name="Marinus Toman" userId="141c774a-35d6-4538-9a6d-02fe45ed1b6a" providerId="ADAL" clId="{3E77D4B0-258F-49F2-9DC9-0D55C58E95DF}" dt="2020-09-04T15:20:23.664" v="457" actId="478"/>
          <ac:cxnSpMkLst>
            <pc:docMk/>
            <pc:sldMk cId="1874169530" sldId="308"/>
            <ac:cxnSpMk id="29" creationId="{1FA49E07-E914-4F88-A27C-8DB8B2DB2C06}"/>
          </ac:cxnSpMkLst>
        </pc:cxnChg>
        <pc:cxnChg chg="del mod">
          <ac:chgData name="Marinus Toman" userId="141c774a-35d6-4538-9a6d-02fe45ed1b6a" providerId="ADAL" clId="{3E77D4B0-258F-49F2-9DC9-0D55C58E95DF}" dt="2020-09-04T15:20:23.664" v="457" actId="478"/>
          <ac:cxnSpMkLst>
            <pc:docMk/>
            <pc:sldMk cId="1874169530" sldId="308"/>
            <ac:cxnSpMk id="30" creationId="{17E808E4-AB61-411F-9AC0-2E58200183E4}"/>
          </ac:cxnSpMkLst>
        </pc:cxnChg>
        <pc:cxnChg chg="del mod">
          <ac:chgData name="Marinus Toman" userId="141c774a-35d6-4538-9a6d-02fe45ed1b6a" providerId="ADAL" clId="{3E77D4B0-258F-49F2-9DC9-0D55C58E95DF}" dt="2020-09-04T15:20:23.664" v="457" actId="478"/>
          <ac:cxnSpMkLst>
            <pc:docMk/>
            <pc:sldMk cId="1874169530" sldId="308"/>
            <ac:cxnSpMk id="31" creationId="{BE683C94-43BB-48A6-B0D1-BDFA79B21127}"/>
          </ac:cxnSpMkLst>
        </pc:cxnChg>
        <pc:cxnChg chg="del mod">
          <ac:chgData name="Marinus Toman" userId="141c774a-35d6-4538-9a6d-02fe45ed1b6a" providerId="ADAL" clId="{3E77D4B0-258F-49F2-9DC9-0D55C58E95DF}" dt="2020-09-04T15:20:23.664" v="457" actId="478"/>
          <ac:cxnSpMkLst>
            <pc:docMk/>
            <pc:sldMk cId="1874169530" sldId="308"/>
            <ac:cxnSpMk id="32" creationId="{C9FCBCE3-492C-4334-9A1F-9C3071E1732B}"/>
          </ac:cxnSpMkLst>
        </pc:cxnChg>
        <pc:cxnChg chg="del mod">
          <ac:chgData name="Marinus Toman" userId="141c774a-35d6-4538-9a6d-02fe45ed1b6a" providerId="ADAL" clId="{3E77D4B0-258F-49F2-9DC9-0D55C58E95DF}" dt="2020-09-04T15:20:23.664" v="457" actId="478"/>
          <ac:cxnSpMkLst>
            <pc:docMk/>
            <pc:sldMk cId="1874169530" sldId="308"/>
            <ac:cxnSpMk id="33" creationId="{D93A1A35-53C6-4A58-8585-C3DDCF9C9D8E}"/>
          </ac:cxnSpMkLst>
        </pc:cxnChg>
        <pc:cxnChg chg="del mod">
          <ac:chgData name="Marinus Toman" userId="141c774a-35d6-4538-9a6d-02fe45ed1b6a" providerId="ADAL" clId="{3E77D4B0-258F-49F2-9DC9-0D55C58E95DF}" dt="2020-09-04T15:20:23.664" v="457" actId="478"/>
          <ac:cxnSpMkLst>
            <pc:docMk/>
            <pc:sldMk cId="1874169530" sldId="308"/>
            <ac:cxnSpMk id="34" creationId="{52728F2B-410C-4CC7-A0C7-DD226D688D3F}"/>
          </ac:cxnSpMkLst>
        </pc:cxnChg>
        <pc:cxnChg chg="del mod">
          <ac:chgData name="Marinus Toman" userId="141c774a-35d6-4538-9a6d-02fe45ed1b6a" providerId="ADAL" clId="{3E77D4B0-258F-49F2-9DC9-0D55C58E95DF}" dt="2020-09-04T15:20:23.664" v="457" actId="478"/>
          <ac:cxnSpMkLst>
            <pc:docMk/>
            <pc:sldMk cId="1874169530" sldId="308"/>
            <ac:cxnSpMk id="35" creationId="{BDBDE15B-9D7E-42AB-A373-BBAD8775638D}"/>
          </ac:cxnSpMkLst>
        </pc:cxnChg>
        <pc:cxnChg chg="del mod">
          <ac:chgData name="Marinus Toman" userId="141c774a-35d6-4538-9a6d-02fe45ed1b6a" providerId="ADAL" clId="{3E77D4B0-258F-49F2-9DC9-0D55C58E95DF}" dt="2020-09-04T15:20:23.664" v="457" actId="478"/>
          <ac:cxnSpMkLst>
            <pc:docMk/>
            <pc:sldMk cId="1874169530" sldId="308"/>
            <ac:cxnSpMk id="36" creationId="{44724B6D-4EAA-4BEA-B072-FE734E84CAC8}"/>
          </ac:cxnSpMkLst>
        </pc:cxnChg>
        <pc:cxnChg chg="del">
          <ac:chgData name="Marinus Toman" userId="141c774a-35d6-4538-9a6d-02fe45ed1b6a" providerId="ADAL" clId="{3E77D4B0-258F-49F2-9DC9-0D55C58E95DF}" dt="2020-09-04T15:20:23.664" v="457" actId="478"/>
          <ac:cxnSpMkLst>
            <pc:docMk/>
            <pc:sldMk cId="1874169530" sldId="308"/>
            <ac:cxnSpMk id="37" creationId="{82E5AFF5-4EC2-4745-894C-7C56F81BFD68}"/>
          </ac:cxnSpMkLst>
        </pc:cxnChg>
        <pc:cxnChg chg="del mod">
          <ac:chgData name="Marinus Toman" userId="141c774a-35d6-4538-9a6d-02fe45ed1b6a" providerId="ADAL" clId="{3E77D4B0-258F-49F2-9DC9-0D55C58E95DF}" dt="2020-09-04T15:20:23.664" v="457" actId="478"/>
          <ac:cxnSpMkLst>
            <pc:docMk/>
            <pc:sldMk cId="1874169530" sldId="308"/>
            <ac:cxnSpMk id="51" creationId="{D50BE254-1A2A-4003-B5FA-CD0B021707AA}"/>
          </ac:cxnSpMkLst>
        </pc:cxnChg>
        <pc:cxnChg chg="del mod">
          <ac:chgData name="Marinus Toman" userId="141c774a-35d6-4538-9a6d-02fe45ed1b6a" providerId="ADAL" clId="{3E77D4B0-258F-49F2-9DC9-0D55C58E95DF}" dt="2020-09-04T15:20:23.664" v="457" actId="478"/>
          <ac:cxnSpMkLst>
            <pc:docMk/>
            <pc:sldMk cId="1874169530" sldId="308"/>
            <ac:cxnSpMk id="52" creationId="{5D79AE88-A157-43C4-9806-DAB772690B13}"/>
          </ac:cxnSpMkLst>
        </pc:cxnChg>
        <pc:cxnChg chg="del mod">
          <ac:chgData name="Marinus Toman" userId="141c774a-35d6-4538-9a6d-02fe45ed1b6a" providerId="ADAL" clId="{3E77D4B0-258F-49F2-9DC9-0D55C58E95DF}" dt="2020-09-04T15:20:23.664" v="457" actId="478"/>
          <ac:cxnSpMkLst>
            <pc:docMk/>
            <pc:sldMk cId="1874169530" sldId="308"/>
            <ac:cxnSpMk id="54" creationId="{2ED1576A-68E7-4979-A5D2-1E73D1C5D42B}"/>
          </ac:cxnSpMkLst>
        </pc:cxnChg>
        <pc:cxnChg chg="del mod">
          <ac:chgData name="Marinus Toman" userId="141c774a-35d6-4538-9a6d-02fe45ed1b6a" providerId="ADAL" clId="{3E77D4B0-258F-49F2-9DC9-0D55C58E95DF}" dt="2020-09-04T15:20:23.664" v="457" actId="478"/>
          <ac:cxnSpMkLst>
            <pc:docMk/>
            <pc:sldMk cId="1874169530" sldId="308"/>
            <ac:cxnSpMk id="55" creationId="{F32C7725-23EA-4C35-AE8B-12FD7551B3D9}"/>
          </ac:cxnSpMkLst>
        </pc:cxnChg>
        <pc:cxnChg chg="del">
          <ac:chgData name="Marinus Toman" userId="141c774a-35d6-4538-9a6d-02fe45ed1b6a" providerId="ADAL" clId="{3E77D4B0-258F-49F2-9DC9-0D55C58E95DF}" dt="2020-09-04T15:20:23.664" v="457" actId="478"/>
          <ac:cxnSpMkLst>
            <pc:docMk/>
            <pc:sldMk cId="1874169530" sldId="308"/>
            <ac:cxnSpMk id="63" creationId="{01A227B7-EF03-4C61-93F0-DC46CEEBF870}"/>
          </ac:cxnSpMkLst>
        </pc:cxnChg>
        <pc:cxnChg chg="add mod">
          <ac:chgData name="Marinus Toman" userId="141c774a-35d6-4538-9a6d-02fe45ed1b6a" providerId="ADAL" clId="{3E77D4B0-258F-49F2-9DC9-0D55C58E95DF}" dt="2020-09-04T16:45:56.224" v="546" actId="1076"/>
          <ac:cxnSpMkLst>
            <pc:docMk/>
            <pc:sldMk cId="1874169530" sldId="308"/>
            <ac:cxnSpMk id="70" creationId="{A5B49186-CA52-45A8-A078-74613A7EA2F7}"/>
          </ac:cxnSpMkLst>
        </pc:cxnChg>
        <pc:cxnChg chg="add del mod">
          <ac:chgData name="Marinus Toman" userId="141c774a-35d6-4538-9a6d-02fe45ed1b6a" providerId="ADAL" clId="{3E77D4B0-258F-49F2-9DC9-0D55C58E95DF}" dt="2020-09-04T16:47:57.932" v="558" actId="478"/>
          <ac:cxnSpMkLst>
            <pc:docMk/>
            <pc:sldMk cId="1874169530" sldId="308"/>
            <ac:cxnSpMk id="75" creationId="{14F2E56A-AA2E-4274-923E-C0ED4F21A03F}"/>
          </ac:cxnSpMkLst>
        </pc:cxnChg>
        <pc:cxnChg chg="add mod">
          <ac:chgData name="Marinus Toman" userId="141c774a-35d6-4538-9a6d-02fe45ed1b6a" providerId="ADAL" clId="{3E77D4B0-258F-49F2-9DC9-0D55C58E95DF}" dt="2020-09-04T16:48:54.860" v="564" actId="1582"/>
          <ac:cxnSpMkLst>
            <pc:docMk/>
            <pc:sldMk cId="1874169530" sldId="308"/>
            <ac:cxnSpMk id="81" creationId="{2B4B5EC5-D77C-40FA-93A7-F6B1428D4784}"/>
          </ac:cxnSpMkLst>
        </pc:cxnChg>
        <pc:cxnChg chg="add mod">
          <ac:chgData name="Marinus Toman" userId="141c774a-35d6-4538-9a6d-02fe45ed1b6a" providerId="ADAL" clId="{3E77D4B0-258F-49F2-9DC9-0D55C58E95DF}" dt="2020-09-04T17:02:57.806" v="620" actId="164"/>
          <ac:cxnSpMkLst>
            <pc:docMk/>
            <pc:sldMk cId="1874169530" sldId="308"/>
            <ac:cxnSpMk id="85" creationId="{82679AE5-9A18-4CAA-B34D-2C7A8971AB1A}"/>
          </ac:cxnSpMkLst>
        </pc:cxnChg>
        <pc:cxnChg chg="add mod">
          <ac:chgData name="Marinus Toman" userId="141c774a-35d6-4538-9a6d-02fe45ed1b6a" providerId="ADAL" clId="{3E77D4B0-258F-49F2-9DC9-0D55C58E95DF}" dt="2020-09-04T17:02:57.806" v="620" actId="164"/>
          <ac:cxnSpMkLst>
            <pc:docMk/>
            <pc:sldMk cId="1874169530" sldId="308"/>
            <ac:cxnSpMk id="87" creationId="{2D9950E2-EFD6-48AD-A650-AF9302869234}"/>
          </ac:cxnSpMkLst>
        </pc:cxnChg>
        <pc:cxnChg chg="add mod">
          <ac:chgData name="Marinus Toman" userId="141c774a-35d6-4538-9a6d-02fe45ed1b6a" providerId="ADAL" clId="{3E77D4B0-258F-49F2-9DC9-0D55C58E95DF}" dt="2020-09-04T17:02:57.806" v="620" actId="164"/>
          <ac:cxnSpMkLst>
            <pc:docMk/>
            <pc:sldMk cId="1874169530" sldId="308"/>
            <ac:cxnSpMk id="88" creationId="{41902D2B-BE5E-44E8-8359-36520FF4C491}"/>
          </ac:cxnSpMkLst>
        </pc:cxnChg>
        <pc:cxnChg chg="add mod">
          <ac:chgData name="Marinus Toman" userId="141c774a-35d6-4538-9a6d-02fe45ed1b6a" providerId="ADAL" clId="{3E77D4B0-258F-49F2-9DC9-0D55C58E95DF}" dt="2020-09-04T17:02:57.806" v="620" actId="164"/>
          <ac:cxnSpMkLst>
            <pc:docMk/>
            <pc:sldMk cId="1874169530" sldId="308"/>
            <ac:cxnSpMk id="89" creationId="{DF3C3921-480D-4E70-94AC-CA8246A29FFF}"/>
          </ac:cxnSpMkLst>
        </pc:cxnChg>
        <pc:cxnChg chg="add mod">
          <ac:chgData name="Marinus Toman" userId="141c774a-35d6-4538-9a6d-02fe45ed1b6a" providerId="ADAL" clId="{3E77D4B0-258F-49F2-9DC9-0D55C58E95DF}" dt="2020-09-04T17:02:57.806" v="620" actId="164"/>
          <ac:cxnSpMkLst>
            <pc:docMk/>
            <pc:sldMk cId="1874169530" sldId="308"/>
            <ac:cxnSpMk id="90" creationId="{BC5D1638-8200-472B-9DF4-AD7C46315A51}"/>
          </ac:cxnSpMkLst>
        </pc:cxnChg>
        <pc:cxnChg chg="add mod">
          <ac:chgData name="Marinus Toman" userId="141c774a-35d6-4538-9a6d-02fe45ed1b6a" providerId="ADAL" clId="{3E77D4B0-258F-49F2-9DC9-0D55C58E95DF}" dt="2020-09-04T17:02:57.806" v="620" actId="164"/>
          <ac:cxnSpMkLst>
            <pc:docMk/>
            <pc:sldMk cId="1874169530" sldId="308"/>
            <ac:cxnSpMk id="91" creationId="{C7112DF8-743A-41C9-BFBB-6DC08F28F119}"/>
          </ac:cxnSpMkLst>
        </pc:cxnChg>
        <pc:cxnChg chg="add mod">
          <ac:chgData name="Marinus Toman" userId="141c774a-35d6-4538-9a6d-02fe45ed1b6a" providerId="ADAL" clId="{3E77D4B0-258F-49F2-9DC9-0D55C58E95DF}" dt="2020-09-04T17:02:57.806" v="620" actId="164"/>
          <ac:cxnSpMkLst>
            <pc:docMk/>
            <pc:sldMk cId="1874169530" sldId="308"/>
            <ac:cxnSpMk id="92" creationId="{BDEDCD7E-8C64-4A38-B58F-9E94C742AF69}"/>
          </ac:cxnSpMkLst>
        </pc:cxnChg>
        <pc:cxnChg chg="add mod">
          <ac:chgData name="Marinus Toman" userId="141c774a-35d6-4538-9a6d-02fe45ed1b6a" providerId="ADAL" clId="{3E77D4B0-258F-49F2-9DC9-0D55C58E95DF}" dt="2020-09-04T17:02:57.806" v="620" actId="164"/>
          <ac:cxnSpMkLst>
            <pc:docMk/>
            <pc:sldMk cId="1874169530" sldId="308"/>
            <ac:cxnSpMk id="93" creationId="{732C7B7C-6BDA-4BD2-9A89-AF8AEEBC9F59}"/>
          </ac:cxnSpMkLst>
        </pc:cxnChg>
        <pc:cxnChg chg="add mod">
          <ac:chgData name="Marinus Toman" userId="141c774a-35d6-4538-9a6d-02fe45ed1b6a" providerId="ADAL" clId="{3E77D4B0-258F-49F2-9DC9-0D55C58E95DF}" dt="2020-09-04T17:02:57.806" v="620" actId="164"/>
          <ac:cxnSpMkLst>
            <pc:docMk/>
            <pc:sldMk cId="1874169530" sldId="308"/>
            <ac:cxnSpMk id="94" creationId="{D85D42BD-95C4-4469-A204-A73954D803CF}"/>
          </ac:cxnSpMkLst>
        </pc:cxnChg>
        <pc:cxnChg chg="add mod">
          <ac:chgData name="Marinus Toman" userId="141c774a-35d6-4538-9a6d-02fe45ed1b6a" providerId="ADAL" clId="{3E77D4B0-258F-49F2-9DC9-0D55C58E95DF}" dt="2020-09-04T17:02:57.806" v="620" actId="164"/>
          <ac:cxnSpMkLst>
            <pc:docMk/>
            <pc:sldMk cId="1874169530" sldId="308"/>
            <ac:cxnSpMk id="103" creationId="{B68C55BB-C032-487A-89AD-219C97ED3FB3}"/>
          </ac:cxnSpMkLst>
        </pc:cxnChg>
        <pc:cxnChg chg="add mod">
          <ac:chgData name="Marinus Toman" userId="141c774a-35d6-4538-9a6d-02fe45ed1b6a" providerId="ADAL" clId="{3E77D4B0-258F-49F2-9DC9-0D55C58E95DF}" dt="2020-09-04T17:02:57.806" v="620" actId="164"/>
          <ac:cxnSpMkLst>
            <pc:docMk/>
            <pc:sldMk cId="1874169530" sldId="308"/>
            <ac:cxnSpMk id="104" creationId="{2C125A2F-F209-4493-A060-40212C0E0A0F}"/>
          </ac:cxnSpMkLst>
        </pc:cxnChg>
        <pc:cxnChg chg="add mod">
          <ac:chgData name="Marinus Toman" userId="141c774a-35d6-4538-9a6d-02fe45ed1b6a" providerId="ADAL" clId="{3E77D4B0-258F-49F2-9DC9-0D55C58E95DF}" dt="2020-09-04T17:02:57.806" v="620" actId="164"/>
          <ac:cxnSpMkLst>
            <pc:docMk/>
            <pc:sldMk cId="1874169530" sldId="308"/>
            <ac:cxnSpMk id="105" creationId="{AC4F988D-369B-4AC8-A866-DF9FD5EC5C54}"/>
          </ac:cxnSpMkLst>
        </pc:cxnChg>
        <pc:cxnChg chg="add mod">
          <ac:chgData name="Marinus Toman" userId="141c774a-35d6-4538-9a6d-02fe45ed1b6a" providerId="ADAL" clId="{3E77D4B0-258F-49F2-9DC9-0D55C58E95DF}" dt="2020-09-04T17:02:57.806" v="620" actId="164"/>
          <ac:cxnSpMkLst>
            <pc:docMk/>
            <pc:sldMk cId="1874169530" sldId="308"/>
            <ac:cxnSpMk id="106" creationId="{19B0F515-A8C0-40AA-832E-57C9CD31FD1A}"/>
          </ac:cxnSpMkLst>
        </pc:cxnChg>
        <pc:cxnChg chg="add mod">
          <ac:chgData name="Marinus Toman" userId="141c774a-35d6-4538-9a6d-02fe45ed1b6a" providerId="ADAL" clId="{3E77D4B0-258F-49F2-9DC9-0D55C58E95DF}" dt="2020-09-04T17:02:57.806" v="620" actId="164"/>
          <ac:cxnSpMkLst>
            <pc:docMk/>
            <pc:sldMk cId="1874169530" sldId="308"/>
            <ac:cxnSpMk id="114" creationId="{7E7404EA-F9C7-4118-971C-017AA91E9C1D}"/>
          </ac:cxnSpMkLst>
        </pc:cxnChg>
        <pc:cxnChg chg="add mod">
          <ac:chgData name="Marinus Toman" userId="141c774a-35d6-4538-9a6d-02fe45ed1b6a" providerId="ADAL" clId="{3E77D4B0-258F-49F2-9DC9-0D55C58E95DF}" dt="2020-09-04T17:02:57.806" v="620" actId="164"/>
          <ac:cxnSpMkLst>
            <pc:docMk/>
            <pc:sldMk cId="1874169530" sldId="308"/>
            <ac:cxnSpMk id="115" creationId="{EB983D3F-8EBC-4BAE-89F8-0C92A8A70526}"/>
          </ac:cxnSpMkLst>
        </pc:cxnChg>
      </pc:sldChg>
      <pc:sldChg chg="modSp del">
        <pc:chgData name="Marinus Toman" userId="141c774a-35d6-4538-9a6d-02fe45ed1b6a" providerId="ADAL" clId="{3E77D4B0-258F-49F2-9DC9-0D55C58E95DF}" dt="2020-09-08T13:01:31.789" v="1597" actId="2696"/>
        <pc:sldMkLst>
          <pc:docMk/>
          <pc:sldMk cId="607723808" sldId="310"/>
        </pc:sldMkLst>
        <pc:spChg chg="mod">
          <ac:chgData name="Marinus Toman" userId="141c774a-35d6-4538-9a6d-02fe45ed1b6a" providerId="ADAL" clId="{3E77D4B0-258F-49F2-9DC9-0D55C58E95DF}" dt="2020-09-08T10:15:28.555" v="646" actId="20577"/>
          <ac:spMkLst>
            <pc:docMk/>
            <pc:sldMk cId="607723808" sldId="310"/>
            <ac:spMk id="3" creationId="{DD1D110E-9DCF-43B2-84FE-88AD3CE85439}"/>
          </ac:spMkLst>
        </pc:spChg>
      </pc:sldChg>
      <pc:sldChg chg="addSp modSp mod modAnim">
        <pc:chgData name="Marinus Toman" userId="141c774a-35d6-4538-9a6d-02fe45ed1b6a" providerId="ADAL" clId="{3E77D4B0-258F-49F2-9DC9-0D55C58E95DF}" dt="2020-09-08T12:53:49.424" v="1595"/>
        <pc:sldMkLst>
          <pc:docMk/>
          <pc:sldMk cId="1617914525" sldId="311"/>
        </pc:sldMkLst>
        <pc:grpChg chg="add mod">
          <ac:chgData name="Marinus Toman" userId="141c774a-35d6-4538-9a6d-02fe45ed1b6a" providerId="ADAL" clId="{3E77D4B0-258F-49F2-9DC9-0D55C58E95DF}" dt="2020-09-08T11:47:16.988" v="1094" actId="164"/>
          <ac:grpSpMkLst>
            <pc:docMk/>
            <pc:sldMk cId="1617914525" sldId="311"/>
            <ac:grpSpMk id="15" creationId="{BD750DAC-044F-483A-90EC-D52F52A94395}"/>
          </ac:grpSpMkLst>
        </pc:grpChg>
        <pc:graphicFrameChg chg="mod">
          <ac:chgData name="Marinus Toman" userId="141c774a-35d6-4538-9a6d-02fe45ed1b6a" providerId="ADAL" clId="{3E77D4B0-258F-49F2-9DC9-0D55C58E95DF}" dt="2020-09-08T11:47:16.988" v="1094" actId="164"/>
          <ac:graphicFrameMkLst>
            <pc:docMk/>
            <pc:sldMk cId="1617914525" sldId="311"/>
            <ac:graphicFrameMk id="17" creationId="{E2140546-EFA4-49FE-AE9A-9A5FF5862F8C}"/>
          </ac:graphicFrameMkLst>
        </pc:graphicFrameChg>
        <pc:cxnChg chg="add mod">
          <ac:chgData name="Marinus Toman" userId="141c774a-35d6-4538-9a6d-02fe45ed1b6a" providerId="ADAL" clId="{3E77D4B0-258F-49F2-9DC9-0D55C58E95DF}" dt="2020-09-08T11:47:16.988" v="1094" actId="164"/>
          <ac:cxnSpMkLst>
            <pc:docMk/>
            <pc:sldMk cId="1617914525" sldId="311"/>
            <ac:cxnSpMk id="6" creationId="{C1FB753D-BA37-45D3-AB42-3616DE93F29A}"/>
          </ac:cxnSpMkLst>
        </pc:cxnChg>
        <pc:cxnChg chg="add mod">
          <ac:chgData name="Marinus Toman" userId="141c774a-35d6-4538-9a6d-02fe45ed1b6a" providerId="ADAL" clId="{3E77D4B0-258F-49F2-9DC9-0D55C58E95DF}" dt="2020-09-08T11:47:16.988" v="1094" actId="164"/>
          <ac:cxnSpMkLst>
            <pc:docMk/>
            <pc:sldMk cId="1617914525" sldId="311"/>
            <ac:cxnSpMk id="19" creationId="{F84DA070-4A68-4B61-AA57-90FE69E161B5}"/>
          </ac:cxnSpMkLst>
        </pc:cxnChg>
      </pc:sldChg>
      <pc:sldChg chg="del">
        <pc:chgData name="Marinus Toman" userId="141c774a-35d6-4538-9a6d-02fe45ed1b6a" providerId="ADAL" clId="{3E77D4B0-258F-49F2-9DC9-0D55C58E95DF}" dt="2020-09-08T13:01:51.308" v="1598" actId="2696"/>
        <pc:sldMkLst>
          <pc:docMk/>
          <pc:sldMk cId="4088769898" sldId="313"/>
        </pc:sldMkLst>
      </pc:sldChg>
      <pc:sldChg chg="addSp delSp modSp mod delAnim">
        <pc:chgData name="Marinus Toman" userId="141c774a-35d6-4538-9a6d-02fe45ed1b6a" providerId="ADAL" clId="{3E77D4B0-258F-49F2-9DC9-0D55C58E95DF}" dt="2020-09-08T10:41:10.335" v="785" actId="20577"/>
        <pc:sldMkLst>
          <pc:docMk/>
          <pc:sldMk cId="665229952" sldId="316"/>
        </pc:sldMkLst>
        <pc:spChg chg="mod">
          <ac:chgData name="Marinus Toman" userId="141c774a-35d6-4538-9a6d-02fe45ed1b6a" providerId="ADAL" clId="{3E77D4B0-258F-49F2-9DC9-0D55C58E95DF}" dt="2020-09-08T10:39:27.250" v="711" actId="20577"/>
          <ac:spMkLst>
            <pc:docMk/>
            <pc:sldMk cId="665229952" sldId="316"/>
            <ac:spMk id="11" creationId="{310894C0-B9DD-4EDD-913F-D680F624FEDF}"/>
          </ac:spMkLst>
        </pc:spChg>
        <pc:spChg chg="mod">
          <ac:chgData name="Marinus Toman" userId="141c774a-35d6-4538-9a6d-02fe45ed1b6a" providerId="ADAL" clId="{3E77D4B0-258F-49F2-9DC9-0D55C58E95DF}" dt="2020-09-08T10:41:10.335" v="785" actId="20577"/>
          <ac:spMkLst>
            <pc:docMk/>
            <pc:sldMk cId="665229952" sldId="316"/>
            <ac:spMk id="33" creationId="{E05B6B21-60A4-4E3F-95D1-0C9026CDAFE3}"/>
          </ac:spMkLst>
        </pc:spChg>
        <pc:picChg chg="add del mod">
          <ac:chgData name="Marinus Toman" userId="141c774a-35d6-4538-9a6d-02fe45ed1b6a" providerId="ADAL" clId="{3E77D4B0-258F-49F2-9DC9-0D55C58E95DF}" dt="2020-09-04T17:22:06.559" v="629"/>
          <ac:picMkLst>
            <pc:docMk/>
            <pc:sldMk cId="665229952" sldId="316"/>
            <ac:picMk id="3" creationId="{6AA3D531-D073-4297-9F53-C3B8D23244B8}"/>
          </ac:picMkLst>
        </pc:picChg>
        <pc:picChg chg="add del mod">
          <ac:chgData name="Marinus Toman" userId="141c774a-35d6-4538-9a6d-02fe45ed1b6a" providerId="ADAL" clId="{3E77D4B0-258F-49F2-9DC9-0D55C58E95DF}" dt="2020-09-04T17:26:26.754" v="630"/>
          <ac:picMkLst>
            <pc:docMk/>
            <pc:sldMk cId="665229952" sldId="316"/>
            <ac:picMk id="4" creationId="{5F6C5554-9D65-4AA4-A4BE-5EFF41F19FE5}"/>
          </ac:picMkLst>
        </pc:picChg>
        <pc:picChg chg="add mod">
          <ac:chgData name="Marinus Toman" userId="141c774a-35d6-4538-9a6d-02fe45ed1b6a" providerId="ADAL" clId="{3E77D4B0-258F-49F2-9DC9-0D55C58E95DF}" dt="2020-09-04T17:26:26.754" v="630"/>
          <ac:picMkLst>
            <pc:docMk/>
            <pc:sldMk cId="665229952" sldId="316"/>
            <ac:picMk id="5" creationId="{4DCA453E-C12C-486D-A9CC-0CC3F3FD1796}"/>
          </ac:picMkLst>
        </pc:picChg>
        <pc:picChg chg="del">
          <ac:chgData name="Marinus Toman" userId="141c774a-35d6-4538-9a6d-02fe45ed1b6a" providerId="ADAL" clId="{3E77D4B0-258F-49F2-9DC9-0D55C58E95DF}" dt="2020-09-04T17:21:42.455" v="628"/>
          <ac:picMkLst>
            <pc:docMk/>
            <pc:sldMk cId="665229952" sldId="316"/>
            <ac:picMk id="7" creationId="{4CD2883C-03BD-4000-9905-0A066A2199F3}"/>
          </ac:picMkLst>
        </pc:picChg>
        <pc:picChg chg="mod">
          <ac:chgData name="Marinus Toman" userId="141c774a-35d6-4538-9a6d-02fe45ed1b6a" providerId="ADAL" clId="{3E77D4B0-258F-49F2-9DC9-0D55C58E95DF}" dt="2020-09-08T10:41:01.642" v="777" actId="1076"/>
          <ac:picMkLst>
            <pc:docMk/>
            <pc:sldMk cId="665229952" sldId="316"/>
            <ac:picMk id="19" creationId="{598AF483-9D79-4172-9184-0FBFE3865A81}"/>
          </ac:picMkLst>
        </pc:picChg>
        <pc:picChg chg="del">
          <ac:chgData name="Marinus Toman" userId="141c774a-35d6-4538-9a6d-02fe45ed1b6a" providerId="ADAL" clId="{3E77D4B0-258F-49F2-9DC9-0D55C58E95DF}" dt="2020-09-08T10:40:41.360" v="775" actId="478"/>
          <ac:picMkLst>
            <pc:docMk/>
            <pc:sldMk cId="665229952" sldId="316"/>
            <ac:picMk id="34" creationId="{C773CE3F-AB44-4CB0-AAD4-EC24D0518249}"/>
          </ac:picMkLst>
        </pc:picChg>
        <pc:picChg chg="mod">
          <ac:chgData name="Marinus Toman" userId="141c774a-35d6-4538-9a6d-02fe45ed1b6a" providerId="ADAL" clId="{3E77D4B0-258F-49F2-9DC9-0D55C58E95DF}" dt="2020-09-08T10:40:56.356" v="776" actId="1076"/>
          <ac:picMkLst>
            <pc:docMk/>
            <pc:sldMk cId="665229952" sldId="316"/>
            <ac:picMk id="3080" creationId="{5AD2CA39-6751-4F98-9810-FF10D0EE8065}"/>
          </ac:picMkLst>
        </pc:picChg>
      </pc:sldChg>
      <pc:sldChg chg="addSp delSp modSp">
        <pc:chgData name="Marinus Toman" userId="141c774a-35d6-4538-9a6d-02fe45ed1b6a" providerId="ADAL" clId="{3E77D4B0-258F-49F2-9DC9-0D55C58E95DF}" dt="2020-09-04T17:20:25.859" v="627"/>
        <pc:sldMkLst>
          <pc:docMk/>
          <pc:sldMk cId="74695776" sldId="317"/>
        </pc:sldMkLst>
        <pc:graphicFrameChg chg="mod">
          <ac:chgData name="Marinus Toman" userId="141c774a-35d6-4538-9a6d-02fe45ed1b6a" providerId="ADAL" clId="{3E77D4B0-258F-49F2-9DC9-0D55C58E95DF}" dt="2020-09-04T13:38:42.910" v="423" actId="20577"/>
          <ac:graphicFrameMkLst>
            <pc:docMk/>
            <pc:sldMk cId="74695776" sldId="317"/>
            <ac:graphicFrameMk id="8" creationId="{CEBB08E2-7C2E-4635-AAFA-5931EBB4A4E3}"/>
          </ac:graphicFrameMkLst>
        </pc:graphicFrameChg>
        <pc:picChg chg="del">
          <ac:chgData name="Marinus Toman" userId="141c774a-35d6-4538-9a6d-02fe45ed1b6a" providerId="ADAL" clId="{3E77D4B0-258F-49F2-9DC9-0D55C58E95DF}" dt="2020-09-04T13:41:42.080" v="424"/>
          <ac:picMkLst>
            <pc:docMk/>
            <pc:sldMk cId="74695776" sldId="317"/>
            <ac:picMk id="3" creationId="{21018445-B78A-41D3-BD2E-250A761233ED}"/>
          </ac:picMkLst>
        </pc:picChg>
        <pc:picChg chg="add del mod">
          <ac:chgData name="Marinus Toman" userId="141c774a-35d6-4538-9a6d-02fe45ed1b6a" providerId="ADAL" clId="{3E77D4B0-258F-49F2-9DC9-0D55C58E95DF}" dt="2020-09-04T13:42:12.856" v="425"/>
          <ac:picMkLst>
            <pc:docMk/>
            <pc:sldMk cId="74695776" sldId="317"/>
            <ac:picMk id="5" creationId="{6466B5E2-8398-409B-9099-63D2D5E9E68D}"/>
          </ac:picMkLst>
        </pc:picChg>
        <pc:picChg chg="add del mod">
          <ac:chgData name="Marinus Toman" userId="141c774a-35d6-4538-9a6d-02fe45ed1b6a" providerId="ADAL" clId="{3E77D4B0-258F-49F2-9DC9-0D55C58E95DF}" dt="2020-09-04T13:43:06.368" v="426"/>
          <ac:picMkLst>
            <pc:docMk/>
            <pc:sldMk cId="74695776" sldId="317"/>
            <ac:picMk id="6" creationId="{E78DBE37-91D2-4230-B86C-9108E9B106FD}"/>
          </ac:picMkLst>
        </pc:picChg>
        <pc:picChg chg="add del mod">
          <ac:chgData name="Marinus Toman" userId="141c774a-35d6-4538-9a6d-02fe45ed1b6a" providerId="ADAL" clId="{3E77D4B0-258F-49F2-9DC9-0D55C58E95DF}" dt="2020-09-04T17:20:25.859" v="627"/>
          <ac:picMkLst>
            <pc:docMk/>
            <pc:sldMk cId="74695776" sldId="317"/>
            <ac:picMk id="7" creationId="{38AD9EDF-6F60-4BB9-B0DB-C2BC87183EC9}"/>
          </ac:picMkLst>
        </pc:picChg>
        <pc:picChg chg="add mod">
          <ac:chgData name="Marinus Toman" userId="141c774a-35d6-4538-9a6d-02fe45ed1b6a" providerId="ADAL" clId="{3E77D4B0-258F-49F2-9DC9-0D55C58E95DF}" dt="2020-09-04T17:20:25.859" v="627"/>
          <ac:picMkLst>
            <pc:docMk/>
            <pc:sldMk cId="74695776" sldId="317"/>
            <ac:picMk id="9" creationId="{CD653691-AFBC-4C84-AC95-43925BBB54FA}"/>
          </ac:picMkLst>
        </pc:picChg>
      </pc:sldChg>
      <pc:sldChg chg="addSp delSp modSp add mod ord delAnim modAnim">
        <pc:chgData name="Marinus Toman" userId="141c774a-35d6-4538-9a6d-02fe45ed1b6a" providerId="ADAL" clId="{3E77D4B0-258F-49F2-9DC9-0D55C58E95DF}" dt="2020-09-08T13:57:34.296" v="1765"/>
        <pc:sldMkLst>
          <pc:docMk/>
          <pc:sldMk cId="1663882060" sldId="318"/>
        </pc:sldMkLst>
        <pc:spChg chg="mod">
          <ac:chgData name="Marinus Toman" userId="141c774a-35d6-4538-9a6d-02fe45ed1b6a" providerId="ADAL" clId="{3E77D4B0-258F-49F2-9DC9-0D55C58E95DF}" dt="2020-09-04T12:49:13.087" v="38" actId="20577"/>
          <ac:spMkLst>
            <pc:docMk/>
            <pc:sldMk cId="1663882060" sldId="318"/>
            <ac:spMk id="2" creationId="{AD5A0C7F-6462-40A6-A27B-E7B9BBFC57F9}"/>
          </ac:spMkLst>
        </pc:spChg>
        <pc:spChg chg="del mod">
          <ac:chgData name="Marinus Toman" userId="141c774a-35d6-4538-9a6d-02fe45ed1b6a" providerId="ADAL" clId="{3E77D4B0-258F-49F2-9DC9-0D55C58E95DF}" dt="2020-09-08T11:29:38.323" v="968" actId="478"/>
          <ac:spMkLst>
            <pc:docMk/>
            <pc:sldMk cId="1663882060" sldId="318"/>
            <ac:spMk id="3" creationId="{DD1D110E-9DCF-43B2-84FE-88AD3CE85439}"/>
          </ac:spMkLst>
        </pc:spChg>
        <pc:spChg chg="add mod">
          <ac:chgData name="Marinus Toman" userId="141c774a-35d6-4538-9a6d-02fe45ed1b6a" providerId="ADAL" clId="{3E77D4B0-258F-49F2-9DC9-0D55C58E95DF}" dt="2020-09-08T11:42:23.946" v="1074" actId="1076"/>
          <ac:spMkLst>
            <pc:docMk/>
            <pc:sldMk cId="1663882060" sldId="318"/>
            <ac:spMk id="11" creationId="{86967E75-8125-451B-B752-54BB751A20B9}"/>
          </ac:spMkLst>
        </pc:spChg>
        <pc:spChg chg="add del">
          <ac:chgData name="Marinus Toman" userId="141c774a-35d6-4538-9a6d-02fe45ed1b6a" providerId="ADAL" clId="{3E77D4B0-258F-49F2-9DC9-0D55C58E95DF}" dt="2020-09-08T11:23:15.524" v="929" actId="478"/>
          <ac:spMkLst>
            <pc:docMk/>
            <pc:sldMk cId="1663882060" sldId="318"/>
            <ac:spMk id="17" creationId="{2A3096DF-8874-411D-BD72-CEFEC40606F9}"/>
          </ac:spMkLst>
        </pc:spChg>
        <pc:spChg chg="add del mod">
          <ac:chgData name="Marinus Toman" userId="141c774a-35d6-4538-9a6d-02fe45ed1b6a" providerId="ADAL" clId="{3E77D4B0-258F-49F2-9DC9-0D55C58E95DF}" dt="2020-09-08T11:29:42.896" v="969" actId="478"/>
          <ac:spMkLst>
            <pc:docMk/>
            <pc:sldMk cId="1663882060" sldId="318"/>
            <ac:spMk id="25" creationId="{401936FD-737F-4EAF-9651-0AC305BB93E7}"/>
          </ac:spMkLst>
        </pc:spChg>
        <pc:spChg chg="add mod">
          <ac:chgData name="Marinus Toman" userId="141c774a-35d6-4538-9a6d-02fe45ed1b6a" providerId="ADAL" clId="{3E77D4B0-258F-49F2-9DC9-0D55C58E95DF}" dt="2020-09-08T11:55:21.092" v="1101" actId="14100"/>
          <ac:spMkLst>
            <pc:docMk/>
            <pc:sldMk cId="1663882060" sldId="318"/>
            <ac:spMk id="26" creationId="{450CBC6B-AFFC-4F09-8371-92E962F38F79}"/>
          </ac:spMkLst>
        </pc:spChg>
        <pc:spChg chg="add mod">
          <ac:chgData name="Marinus Toman" userId="141c774a-35d6-4538-9a6d-02fe45ed1b6a" providerId="ADAL" clId="{3E77D4B0-258F-49F2-9DC9-0D55C58E95DF}" dt="2020-09-08T11:35:50.365" v="1022" actId="14100"/>
          <ac:spMkLst>
            <pc:docMk/>
            <pc:sldMk cId="1663882060" sldId="318"/>
            <ac:spMk id="29" creationId="{6D62BC89-B7BA-44EC-81AB-632E45D3EF2D}"/>
          </ac:spMkLst>
        </pc:spChg>
        <pc:spChg chg="add mod">
          <ac:chgData name="Marinus Toman" userId="141c774a-35d6-4538-9a6d-02fe45ed1b6a" providerId="ADAL" clId="{3E77D4B0-258F-49F2-9DC9-0D55C58E95DF}" dt="2020-09-08T11:39:53.926" v="1057" actId="164"/>
          <ac:spMkLst>
            <pc:docMk/>
            <pc:sldMk cId="1663882060" sldId="318"/>
            <ac:spMk id="31" creationId="{340D4E15-A845-4B10-A03A-968410DE7DDF}"/>
          </ac:spMkLst>
        </pc:spChg>
        <pc:spChg chg="add mod">
          <ac:chgData name="Marinus Toman" userId="141c774a-35d6-4538-9a6d-02fe45ed1b6a" providerId="ADAL" clId="{3E77D4B0-258F-49F2-9DC9-0D55C58E95DF}" dt="2020-09-08T11:39:53.926" v="1057" actId="164"/>
          <ac:spMkLst>
            <pc:docMk/>
            <pc:sldMk cId="1663882060" sldId="318"/>
            <ac:spMk id="35" creationId="{DE031BE2-B86A-464C-A780-D03515947E61}"/>
          </ac:spMkLst>
        </pc:spChg>
        <pc:spChg chg="add mod">
          <ac:chgData name="Marinus Toman" userId="141c774a-35d6-4538-9a6d-02fe45ed1b6a" providerId="ADAL" clId="{3E77D4B0-258F-49F2-9DC9-0D55C58E95DF}" dt="2020-09-08T11:40:28.089" v="1061" actId="164"/>
          <ac:spMkLst>
            <pc:docMk/>
            <pc:sldMk cId="1663882060" sldId="318"/>
            <ac:spMk id="37" creationId="{C2BDF534-A085-414A-9D73-DCD22EFD22D8}"/>
          </ac:spMkLst>
        </pc:spChg>
        <pc:spChg chg="add mod">
          <ac:chgData name="Marinus Toman" userId="141c774a-35d6-4538-9a6d-02fe45ed1b6a" providerId="ADAL" clId="{3E77D4B0-258F-49F2-9DC9-0D55C58E95DF}" dt="2020-09-08T11:43:59.651" v="1081" actId="14100"/>
          <ac:spMkLst>
            <pc:docMk/>
            <pc:sldMk cId="1663882060" sldId="318"/>
            <ac:spMk id="40" creationId="{5138A7CB-AACE-48C9-8485-59D0412CCC64}"/>
          </ac:spMkLst>
        </pc:spChg>
        <pc:grpChg chg="add del mod">
          <ac:chgData name="Marinus Toman" userId="141c774a-35d6-4538-9a6d-02fe45ed1b6a" providerId="ADAL" clId="{3E77D4B0-258F-49F2-9DC9-0D55C58E95DF}" dt="2020-09-08T11:21:03.859" v="913" actId="478"/>
          <ac:grpSpMkLst>
            <pc:docMk/>
            <pc:sldMk cId="1663882060" sldId="318"/>
            <ac:grpSpMk id="10" creationId="{65A3C9D3-3ED8-4961-AE7A-CF512F1AFECB}"/>
          </ac:grpSpMkLst>
        </pc:grpChg>
        <pc:grpChg chg="add mod">
          <ac:chgData name="Marinus Toman" userId="141c774a-35d6-4538-9a6d-02fe45ed1b6a" providerId="ADAL" clId="{3E77D4B0-258F-49F2-9DC9-0D55C58E95DF}" dt="2020-09-08T11:39:53.926" v="1057" actId="164"/>
          <ac:grpSpMkLst>
            <pc:docMk/>
            <pc:sldMk cId="1663882060" sldId="318"/>
            <ac:grpSpMk id="27" creationId="{316C63CB-E479-4F30-8EB3-5B6C67E48637}"/>
          </ac:grpSpMkLst>
        </pc:grpChg>
        <pc:grpChg chg="add mod">
          <ac:chgData name="Marinus Toman" userId="141c774a-35d6-4538-9a6d-02fe45ed1b6a" providerId="ADAL" clId="{3E77D4B0-258F-49F2-9DC9-0D55C58E95DF}" dt="2020-09-08T11:36:02.494" v="1023" actId="1076"/>
          <ac:grpSpMkLst>
            <pc:docMk/>
            <pc:sldMk cId="1663882060" sldId="318"/>
            <ac:grpSpMk id="30" creationId="{853799E7-C2C9-4AF4-A568-60EA81232F8F}"/>
          </ac:grpSpMkLst>
        </pc:grpChg>
        <pc:grpChg chg="add mod ord">
          <ac:chgData name="Marinus Toman" userId="141c774a-35d6-4538-9a6d-02fe45ed1b6a" providerId="ADAL" clId="{3E77D4B0-258F-49F2-9DC9-0D55C58E95DF}" dt="2020-09-08T11:43:11.593" v="1078" actId="164"/>
          <ac:grpSpMkLst>
            <pc:docMk/>
            <pc:sldMk cId="1663882060" sldId="318"/>
            <ac:grpSpMk id="36" creationId="{E8393057-181E-4457-86F9-A0F3628EF4CA}"/>
          </ac:grpSpMkLst>
        </pc:grpChg>
        <pc:grpChg chg="add mod">
          <ac:chgData name="Marinus Toman" userId="141c774a-35d6-4538-9a6d-02fe45ed1b6a" providerId="ADAL" clId="{3E77D4B0-258F-49F2-9DC9-0D55C58E95DF}" dt="2020-09-08T11:40:28.089" v="1061" actId="164"/>
          <ac:grpSpMkLst>
            <pc:docMk/>
            <pc:sldMk cId="1663882060" sldId="318"/>
            <ac:grpSpMk id="38" creationId="{F24ABBA7-AFFC-44E0-A08E-7EEE1BFAA821}"/>
          </ac:grpSpMkLst>
        </pc:grpChg>
        <pc:grpChg chg="add mod">
          <ac:chgData name="Marinus Toman" userId="141c774a-35d6-4538-9a6d-02fe45ed1b6a" providerId="ADAL" clId="{3E77D4B0-258F-49F2-9DC9-0D55C58E95DF}" dt="2020-09-08T11:40:49.781" v="1066" actId="164"/>
          <ac:grpSpMkLst>
            <pc:docMk/>
            <pc:sldMk cId="1663882060" sldId="318"/>
            <ac:grpSpMk id="41" creationId="{0E97C71E-E322-4081-B003-CCC629D00345}"/>
          </ac:grpSpMkLst>
        </pc:grpChg>
        <pc:grpChg chg="add mod">
          <ac:chgData name="Marinus Toman" userId="141c774a-35d6-4538-9a6d-02fe45ed1b6a" providerId="ADAL" clId="{3E77D4B0-258F-49F2-9DC9-0D55C58E95DF}" dt="2020-09-08T11:55:15.099" v="1100" actId="1076"/>
          <ac:grpSpMkLst>
            <pc:docMk/>
            <pc:sldMk cId="1663882060" sldId="318"/>
            <ac:grpSpMk id="42" creationId="{28CF6AD0-FE34-48DF-B2BF-C531989275A0}"/>
          </ac:grpSpMkLst>
        </pc:grpChg>
        <pc:graphicFrameChg chg="del">
          <ac:chgData name="Marinus Toman" userId="141c774a-35d6-4538-9a6d-02fe45ed1b6a" providerId="ADAL" clId="{3E77D4B0-258F-49F2-9DC9-0D55C58E95DF}" dt="2020-09-04T13:01:34.286" v="39" actId="478"/>
          <ac:graphicFrameMkLst>
            <pc:docMk/>
            <pc:sldMk cId="1663882060" sldId="318"/>
            <ac:graphicFrameMk id="6" creationId="{603C76B9-0E37-4F9A-9951-AB9B57B26422}"/>
          </ac:graphicFrameMkLst>
        </pc:graphicFrameChg>
        <pc:picChg chg="del">
          <ac:chgData name="Marinus Toman" userId="141c774a-35d6-4538-9a6d-02fe45ed1b6a" providerId="ADAL" clId="{3E77D4B0-258F-49F2-9DC9-0D55C58E95DF}" dt="2020-09-04T13:27:05.569" v="342"/>
          <ac:picMkLst>
            <pc:docMk/>
            <pc:sldMk cId="1663882060" sldId="318"/>
            <ac:picMk id="5" creationId="{3B208126-5834-44AF-B5C4-0C6071DDE867}"/>
          </ac:picMkLst>
        </pc:picChg>
        <pc:picChg chg="add del mod modCrop">
          <ac:chgData name="Marinus Toman" userId="141c774a-35d6-4538-9a6d-02fe45ed1b6a" providerId="ADAL" clId="{3E77D4B0-258F-49F2-9DC9-0D55C58E95DF}" dt="2020-09-08T11:21:06.264" v="914" actId="478"/>
          <ac:picMkLst>
            <pc:docMk/>
            <pc:sldMk cId="1663882060" sldId="318"/>
            <ac:picMk id="5" creationId="{90D9E24E-196E-4D5B-82DB-1C1ECB500016}"/>
          </ac:picMkLst>
        </pc:picChg>
        <pc:picChg chg="add mod modCrop">
          <ac:chgData name="Marinus Toman" userId="141c774a-35d6-4538-9a6d-02fe45ed1b6a" providerId="ADAL" clId="{3E77D4B0-258F-49F2-9DC9-0D55C58E95DF}" dt="2020-09-04T13:06:17.631" v="53" actId="164"/>
          <ac:picMkLst>
            <pc:docMk/>
            <pc:sldMk cId="1663882060" sldId="318"/>
            <ac:picMk id="7" creationId="{47B6FAB1-5EB9-4869-BE9C-2A819B84E088}"/>
          </ac:picMkLst>
        </pc:picChg>
        <pc:picChg chg="add mod modCrop">
          <ac:chgData name="Marinus Toman" userId="141c774a-35d6-4538-9a6d-02fe45ed1b6a" providerId="ADAL" clId="{3E77D4B0-258F-49F2-9DC9-0D55C58E95DF}" dt="2020-09-08T11:40:49.781" v="1066" actId="164"/>
          <ac:picMkLst>
            <pc:docMk/>
            <pc:sldMk cId="1663882060" sldId="318"/>
            <ac:picMk id="8" creationId="{05625359-6252-4EB5-9E00-E29537ED8EB1}"/>
          </ac:picMkLst>
        </pc:picChg>
        <pc:picChg chg="add mod modCrop">
          <ac:chgData name="Marinus Toman" userId="141c774a-35d6-4538-9a6d-02fe45ed1b6a" providerId="ADAL" clId="{3E77D4B0-258F-49F2-9DC9-0D55C58E95DF}" dt="2020-09-04T13:06:17.631" v="53" actId="164"/>
          <ac:picMkLst>
            <pc:docMk/>
            <pc:sldMk cId="1663882060" sldId="318"/>
            <ac:picMk id="9" creationId="{9223A2C5-F547-4A30-A081-AB7E06C15EC6}"/>
          </ac:picMkLst>
        </pc:picChg>
        <pc:picChg chg="add del mod">
          <ac:chgData name="Marinus Toman" userId="141c774a-35d6-4538-9a6d-02fe45ed1b6a" providerId="ADAL" clId="{3E77D4B0-258F-49F2-9DC9-0D55C58E95DF}" dt="2020-09-04T14:53:57.444" v="428"/>
          <ac:picMkLst>
            <pc:docMk/>
            <pc:sldMk cId="1663882060" sldId="318"/>
            <ac:picMk id="12" creationId="{F9129099-BEC5-43DD-A234-92FD501570D3}"/>
          </ac:picMkLst>
        </pc:picChg>
        <pc:picChg chg="add del mod">
          <ac:chgData name="Marinus Toman" userId="141c774a-35d6-4538-9a6d-02fe45ed1b6a" providerId="ADAL" clId="{3E77D4B0-258F-49F2-9DC9-0D55C58E95DF}" dt="2020-09-08T13:55:17.641" v="1764"/>
          <ac:picMkLst>
            <pc:docMk/>
            <pc:sldMk cId="1663882060" sldId="318"/>
            <ac:picMk id="13" creationId="{60039B95-86CA-4016-9A61-50B3904EBEC6}"/>
          </ac:picMkLst>
        </pc:picChg>
        <pc:picChg chg="add mod modCrop">
          <ac:chgData name="Marinus Toman" userId="141c774a-35d6-4538-9a6d-02fe45ed1b6a" providerId="ADAL" clId="{3E77D4B0-258F-49F2-9DC9-0D55C58E95DF}" dt="2020-09-08T11:31:53.925" v="979" actId="164"/>
          <ac:picMkLst>
            <pc:docMk/>
            <pc:sldMk cId="1663882060" sldId="318"/>
            <ac:picMk id="14" creationId="{668C60B0-9427-4464-9B3F-024B0A52419C}"/>
          </ac:picMkLst>
        </pc:picChg>
        <pc:picChg chg="add mod modCrop">
          <ac:chgData name="Marinus Toman" userId="141c774a-35d6-4538-9a6d-02fe45ed1b6a" providerId="ADAL" clId="{3E77D4B0-258F-49F2-9DC9-0D55C58E95DF}" dt="2020-09-08T11:33:21.216" v="993" actId="14100"/>
          <ac:picMkLst>
            <pc:docMk/>
            <pc:sldMk cId="1663882060" sldId="318"/>
            <ac:picMk id="16" creationId="{7C882831-E981-4DB5-A580-BA61609285BF}"/>
          </ac:picMkLst>
        </pc:picChg>
        <pc:picChg chg="add mod modCrop">
          <ac:chgData name="Marinus Toman" userId="141c774a-35d6-4538-9a6d-02fe45ed1b6a" providerId="ADAL" clId="{3E77D4B0-258F-49F2-9DC9-0D55C58E95DF}" dt="2020-09-08T11:34:05.382" v="1000" actId="14100"/>
          <ac:picMkLst>
            <pc:docMk/>
            <pc:sldMk cId="1663882060" sldId="318"/>
            <ac:picMk id="19" creationId="{958545E8-B90F-47A2-A3B8-FC7EEBDBBCF1}"/>
          </ac:picMkLst>
        </pc:picChg>
        <pc:picChg chg="add mod modCrop">
          <ac:chgData name="Marinus Toman" userId="141c774a-35d6-4538-9a6d-02fe45ed1b6a" providerId="ADAL" clId="{3E77D4B0-258F-49F2-9DC9-0D55C58E95DF}" dt="2020-09-08T11:40:28.089" v="1061" actId="164"/>
          <ac:picMkLst>
            <pc:docMk/>
            <pc:sldMk cId="1663882060" sldId="318"/>
            <ac:picMk id="21" creationId="{8958E78D-8A1A-44C8-B030-957EEEEC60C5}"/>
          </ac:picMkLst>
        </pc:picChg>
        <pc:picChg chg="add mod modCrop">
          <ac:chgData name="Marinus Toman" userId="141c774a-35d6-4538-9a6d-02fe45ed1b6a" providerId="ADAL" clId="{3E77D4B0-258F-49F2-9DC9-0D55C58E95DF}" dt="2020-09-08T11:31:10.847" v="973" actId="164"/>
          <ac:picMkLst>
            <pc:docMk/>
            <pc:sldMk cId="1663882060" sldId="318"/>
            <ac:picMk id="23" creationId="{C0205C7A-7B8F-48F2-8806-A334F81E983E}"/>
          </ac:picMkLst>
        </pc:picChg>
        <pc:picChg chg="add del mod">
          <ac:chgData name="Marinus Toman" userId="141c774a-35d6-4538-9a6d-02fe45ed1b6a" providerId="ADAL" clId="{3E77D4B0-258F-49F2-9DC9-0D55C58E95DF}" dt="2020-09-08T13:57:34.296" v="1765"/>
          <ac:picMkLst>
            <pc:docMk/>
            <pc:sldMk cId="1663882060" sldId="318"/>
            <ac:picMk id="44" creationId="{F9E43708-764A-44D8-9507-109A04CC63E6}"/>
          </ac:picMkLst>
        </pc:picChg>
        <pc:picChg chg="add mod">
          <ac:chgData name="Marinus Toman" userId="141c774a-35d6-4538-9a6d-02fe45ed1b6a" providerId="ADAL" clId="{3E77D4B0-258F-49F2-9DC9-0D55C58E95DF}" dt="2020-09-08T13:57:34.296" v="1765"/>
          <ac:picMkLst>
            <pc:docMk/>
            <pc:sldMk cId="1663882060" sldId="318"/>
            <ac:picMk id="45" creationId="{A72CDE92-3F57-4407-8D2B-F79520922B15}"/>
          </ac:picMkLst>
        </pc:picChg>
        <pc:cxnChg chg="add mod">
          <ac:chgData name="Marinus Toman" userId="141c774a-35d6-4538-9a6d-02fe45ed1b6a" providerId="ADAL" clId="{3E77D4B0-258F-49F2-9DC9-0D55C58E95DF}" dt="2020-09-08T11:55:21.092" v="1101" actId="14100"/>
          <ac:cxnSpMkLst>
            <pc:docMk/>
            <pc:sldMk cId="1663882060" sldId="318"/>
            <ac:cxnSpMk id="33" creationId="{2F83508E-C56C-4167-8C15-867EE572D71F}"/>
          </ac:cxnSpMkLst>
        </pc:cxnChg>
      </pc:sldChg>
      <pc:sldChg chg="add modTransition">
        <pc:chgData name="Marinus Toman" userId="141c774a-35d6-4538-9a6d-02fe45ed1b6a" providerId="ADAL" clId="{3E77D4B0-258F-49F2-9DC9-0D55C58E95DF}" dt="2020-09-08T10:24:24.471" v="648"/>
        <pc:sldMkLst>
          <pc:docMk/>
          <pc:sldMk cId="997597702" sldId="319"/>
        </pc:sldMkLst>
      </pc:sldChg>
      <pc:sldChg chg="addSp delSp modSp add mod delAnim modAnim">
        <pc:chgData name="Marinus Toman" userId="141c774a-35d6-4538-9a6d-02fe45ed1b6a" providerId="ADAL" clId="{3E77D4B0-258F-49F2-9DC9-0D55C58E95DF}" dt="2020-09-08T11:04:11.490" v="877"/>
        <pc:sldMkLst>
          <pc:docMk/>
          <pc:sldMk cId="253087057" sldId="320"/>
        </pc:sldMkLst>
        <pc:spChg chg="del">
          <ac:chgData name="Marinus Toman" userId="141c774a-35d6-4538-9a6d-02fe45ed1b6a" providerId="ADAL" clId="{3E77D4B0-258F-49F2-9DC9-0D55C58E95DF}" dt="2020-09-08T11:01:54.494" v="864" actId="478"/>
          <ac:spMkLst>
            <pc:docMk/>
            <pc:sldMk cId="253087057" sldId="320"/>
            <ac:spMk id="3" creationId="{DD1D110E-9DCF-43B2-84FE-88AD3CE85439}"/>
          </ac:spMkLst>
        </pc:spChg>
        <pc:spChg chg="add mod">
          <ac:chgData name="Marinus Toman" userId="141c774a-35d6-4538-9a6d-02fe45ed1b6a" providerId="ADAL" clId="{3E77D4B0-258F-49F2-9DC9-0D55C58E95DF}" dt="2020-09-08T11:03:31.152" v="872" actId="14100"/>
          <ac:spMkLst>
            <pc:docMk/>
            <pc:sldMk cId="253087057" sldId="320"/>
            <ac:spMk id="8" creationId="{85C98A87-4ED7-4BCD-96BA-54670CFCF3E2}"/>
          </ac:spMkLst>
        </pc:spChg>
        <pc:spChg chg="add mod">
          <ac:chgData name="Marinus Toman" userId="141c774a-35d6-4538-9a6d-02fe45ed1b6a" providerId="ADAL" clId="{3E77D4B0-258F-49F2-9DC9-0D55C58E95DF}" dt="2020-09-08T11:03:12.609" v="871" actId="1076"/>
          <ac:spMkLst>
            <pc:docMk/>
            <pc:sldMk cId="253087057" sldId="320"/>
            <ac:spMk id="9" creationId="{A5CF5AA2-EC45-49E5-B8A8-8CCA281A625C}"/>
          </ac:spMkLst>
        </pc:spChg>
        <pc:spChg chg="add mod">
          <ac:chgData name="Marinus Toman" userId="141c774a-35d6-4538-9a6d-02fe45ed1b6a" providerId="ADAL" clId="{3E77D4B0-258F-49F2-9DC9-0D55C58E95DF}" dt="2020-09-08T11:02:36.325" v="867" actId="14100"/>
          <ac:spMkLst>
            <pc:docMk/>
            <pc:sldMk cId="253087057" sldId="320"/>
            <ac:spMk id="11" creationId="{3D94DAB2-FA3F-429F-A2D0-332EE44E1B9E}"/>
          </ac:spMkLst>
        </pc:spChg>
        <pc:spChg chg="add mod">
          <ac:chgData name="Marinus Toman" userId="141c774a-35d6-4538-9a6d-02fe45ed1b6a" providerId="ADAL" clId="{3E77D4B0-258F-49F2-9DC9-0D55C58E95DF}" dt="2020-09-08T11:00:59.775" v="857" actId="14100"/>
          <ac:spMkLst>
            <pc:docMk/>
            <pc:sldMk cId="253087057" sldId="320"/>
            <ac:spMk id="13" creationId="{D753A67B-DD39-48A1-A8A9-C9A2871937F2}"/>
          </ac:spMkLst>
        </pc:spChg>
        <pc:spChg chg="add mod">
          <ac:chgData name="Marinus Toman" userId="141c774a-35d6-4538-9a6d-02fe45ed1b6a" providerId="ADAL" clId="{3E77D4B0-258F-49F2-9DC9-0D55C58E95DF}" dt="2020-09-08T11:03:44.220" v="873" actId="14100"/>
          <ac:spMkLst>
            <pc:docMk/>
            <pc:sldMk cId="253087057" sldId="320"/>
            <ac:spMk id="15" creationId="{99643565-BEE8-4745-952C-D72C42A65027}"/>
          </ac:spMkLst>
        </pc:spChg>
        <pc:spChg chg="add del mod">
          <ac:chgData name="Marinus Toman" userId="141c774a-35d6-4538-9a6d-02fe45ed1b6a" providerId="ADAL" clId="{3E77D4B0-258F-49F2-9DC9-0D55C58E95DF}" dt="2020-09-08T11:01:58.620" v="865" actId="478"/>
          <ac:spMkLst>
            <pc:docMk/>
            <pc:sldMk cId="253087057" sldId="320"/>
            <ac:spMk id="17" creationId="{DDB045B2-3C38-4819-B1C1-910E2DD461DA}"/>
          </ac:spMkLst>
        </pc:spChg>
        <pc:graphicFrameChg chg="mod">
          <ac:chgData name="Marinus Toman" userId="141c774a-35d6-4538-9a6d-02fe45ed1b6a" providerId="ADAL" clId="{3E77D4B0-258F-49F2-9DC9-0D55C58E95DF}" dt="2020-09-08T11:03:03.715" v="870" actId="1076"/>
          <ac:graphicFrameMkLst>
            <pc:docMk/>
            <pc:sldMk cId="253087057" sldId="320"/>
            <ac:graphicFrameMk id="6" creationId="{603C76B9-0E37-4F9A-9951-AB9B57B26422}"/>
          </ac:graphicFrameMkLst>
        </pc:graphicFrameChg>
      </pc:sldChg>
      <pc:sldChg chg="addSp delSp modSp add mod delAnim modAnim">
        <pc:chgData name="Marinus Toman" userId="141c774a-35d6-4538-9a6d-02fe45ed1b6a" providerId="ADAL" clId="{3E77D4B0-258F-49F2-9DC9-0D55C58E95DF}" dt="2020-09-08T12:12:06.990" v="1120"/>
        <pc:sldMkLst>
          <pc:docMk/>
          <pc:sldMk cId="948518591" sldId="321"/>
        </pc:sldMkLst>
        <pc:spChg chg="del">
          <ac:chgData name="Marinus Toman" userId="141c774a-35d6-4538-9a6d-02fe45ed1b6a" providerId="ADAL" clId="{3E77D4B0-258F-49F2-9DC9-0D55C58E95DF}" dt="2020-09-08T12:10:55.364" v="1103" actId="478"/>
          <ac:spMkLst>
            <pc:docMk/>
            <pc:sldMk cId="948518591" sldId="321"/>
            <ac:spMk id="3" creationId="{B4DFDC9E-9B35-4A1F-8ED4-A64BFCBB63CD}"/>
          </ac:spMkLst>
        </pc:spChg>
        <pc:spChg chg="add del mod">
          <ac:chgData name="Marinus Toman" userId="141c774a-35d6-4538-9a6d-02fe45ed1b6a" providerId="ADAL" clId="{3E77D4B0-258F-49F2-9DC9-0D55C58E95DF}" dt="2020-09-08T12:10:58.620" v="1104" actId="478"/>
          <ac:spMkLst>
            <pc:docMk/>
            <pc:sldMk cId="948518591" sldId="321"/>
            <ac:spMk id="10" creationId="{16AB0AA5-8A32-47FE-8753-50065CCEC71E}"/>
          </ac:spMkLst>
        </pc:spChg>
        <pc:graphicFrameChg chg="mod">
          <ac:chgData name="Marinus Toman" userId="141c774a-35d6-4538-9a6d-02fe45ed1b6a" providerId="ADAL" clId="{3E77D4B0-258F-49F2-9DC9-0D55C58E95DF}" dt="2020-09-08T12:11:35.631" v="1112" actId="1076"/>
          <ac:graphicFrameMkLst>
            <pc:docMk/>
            <pc:sldMk cId="948518591" sldId="321"/>
            <ac:graphicFrameMk id="4" creationId="{113DD35F-5A1E-447D-A3A2-938895EBFF0A}"/>
          </ac:graphicFrameMkLst>
        </pc:graphicFrameChg>
        <pc:graphicFrameChg chg="mod">
          <ac:chgData name="Marinus Toman" userId="141c774a-35d6-4538-9a6d-02fe45ed1b6a" providerId="ADAL" clId="{3E77D4B0-258F-49F2-9DC9-0D55C58E95DF}" dt="2020-09-08T12:11:08.907" v="1106" actId="14100"/>
          <ac:graphicFrameMkLst>
            <pc:docMk/>
            <pc:sldMk cId="948518591" sldId="321"/>
            <ac:graphicFrameMk id="5" creationId="{910918CA-AA16-48D6-A67D-5B844D3FB8E9}"/>
          </ac:graphicFrameMkLst>
        </pc:graphicFrameChg>
        <pc:graphicFrameChg chg="mod">
          <ac:chgData name="Marinus Toman" userId="141c774a-35d6-4538-9a6d-02fe45ed1b6a" providerId="ADAL" clId="{3E77D4B0-258F-49F2-9DC9-0D55C58E95DF}" dt="2020-09-08T12:11:44.536" v="1114" actId="1076"/>
          <ac:graphicFrameMkLst>
            <pc:docMk/>
            <pc:sldMk cId="948518591" sldId="321"/>
            <ac:graphicFrameMk id="6" creationId="{2C94D2D1-1F28-469C-904F-B9FD6A4060DF}"/>
          </ac:graphicFrameMkLst>
        </pc:graphicFrameChg>
        <pc:graphicFrameChg chg="mod">
          <ac:chgData name="Marinus Toman" userId="141c774a-35d6-4538-9a6d-02fe45ed1b6a" providerId="ADAL" clId="{3E77D4B0-258F-49F2-9DC9-0D55C58E95DF}" dt="2020-09-08T12:11:29.126" v="1110" actId="14100"/>
          <ac:graphicFrameMkLst>
            <pc:docMk/>
            <pc:sldMk cId="948518591" sldId="321"/>
            <ac:graphicFrameMk id="7" creationId="{DEFA4171-AB5C-4762-9E5D-6808AABA7522}"/>
          </ac:graphicFrameMkLst>
        </pc:graphicFrameChg>
        <pc:picChg chg="mod">
          <ac:chgData name="Marinus Toman" userId="141c774a-35d6-4538-9a6d-02fe45ed1b6a" providerId="ADAL" clId="{3E77D4B0-258F-49F2-9DC9-0D55C58E95DF}" dt="2020-09-08T12:11:50.993" v="1115" actId="1076"/>
          <ac:picMkLst>
            <pc:docMk/>
            <pc:sldMk cId="948518591" sldId="321"/>
            <ac:picMk id="2052" creationId="{3321ABB3-1E86-4128-9FB2-1323B9BD3F57}"/>
          </ac:picMkLst>
        </pc:picChg>
      </pc:sldChg>
      <pc:sldChg chg="addSp delSp modSp add mod delAnim modAnim">
        <pc:chgData name="Marinus Toman" userId="141c774a-35d6-4538-9a6d-02fe45ed1b6a" providerId="ADAL" clId="{3E77D4B0-258F-49F2-9DC9-0D55C58E95DF}" dt="2020-09-08T12:46:35.367" v="1581"/>
        <pc:sldMkLst>
          <pc:docMk/>
          <pc:sldMk cId="2823815320" sldId="322"/>
        </pc:sldMkLst>
        <pc:spChg chg="del mod">
          <ac:chgData name="Marinus Toman" userId="141c774a-35d6-4538-9a6d-02fe45ed1b6a" providerId="ADAL" clId="{3E77D4B0-258F-49F2-9DC9-0D55C58E95DF}" dt="2020-09-08T12:42:01.452" v="1521" actId="478"/>
          <ac:spMkLst>
            <pc:docMk/>
            <pc:sldMk cId="2823815320" sldId="322"/>
            <ac:spMk id="3" creationId="{DD1D110E-9DCF-43B2-84FE-88AD3CE85439}"/>
          </ac:spMkLst>
        </pc:spChg>
        <pc:spChg chg="add del mod">
          <ac:chgData name="Marinus Toman" userId="141c774a-35d6-4538-9a6d-02fe45ed1b6a" providerId="ADAL" clId="{3E77D4B0-258F-49F2-9DC9-0D55C58E95DF}" dt="2020-09-08T12:42:03.590" v="1522" actId="478"/>
          <ac:spMkLst>
            <pc:docMk/>
            <pc:sldMk cId="2823815320" sldId="322"/>
            <ac:spMk id="9" creationId="{48C6AC92-5B94-424C-B4D0-EF181A38BAFA}"/>
          </ac:spMkLst>
        </pc:spChg>
        <pc:spChg chg="add mod">
          <ac:chgData name="Marinus Toman" userId="141c774a-35d6-4538-9a6d-02fe45ed1b6a" providerId="ADAL" clId="{3E77D4B0-258F-49F2-9DC9-0D55C58E95DF}" dt="2020-09-08T12:44:11.713" v="1574" actId="693"/>
          <ac:spMkLst>
            <pc:docMk/>
            <pc:sldMk cId="2823815320" sldId="322"/>
            <ac:spMk id="10" creationId="{34822967-B27F-4A94-ABCD-95AD7D93D919}"/>
          </ac:spMkLst>
        </pc:spChg>
        <pc:graphicFrameChg chg="mod">
          <ac:chgData name="Marinus Toman" userId="141c774a-35d6-4538-9a6d-02fe45ed1b6a" providerId="ADAL" clId="{3E77D4B0-258F-49F2-9DC9-0D55C58E95DF}" dt="2020-09-08T12:43:17.440" v="1533" actId="1076"/>
          <ac:graphicFrameMkLst>
            <pc:docMk/>
            <pc:sldMk cId="2823815320" sldId="322"/>
            <ac:graphicFrameMk id="4" creationId="{D68C83F9-6142-4833-8098-14AA556F6F8E}"/>
          </ac:graphicFrameMkLst>
        </pc:graphicFrameChg>
        <pc:picChg chg="add mod">
          <ac:chgData name="Marinus Toman" userId="141c774a-35d6-4538-9a6d-02fe45ed1b6a" providerId="ADAL" clId="{3E77D4B0-258F-49F2-9DC9-0D55C58E95DF}" dt="2020-09-08T12:43:30.888" v="1535" actId="1076"/>
          <ac:picMkLst>
            <pc:docMk/>
            <pc:sldMk cId="2823815320" sldId="322"/>
            <ac:picMk id="7" creationId="{58A8FB52-615F-41A4-9303-783E3B370315}"/>
          </ac:picMkLst>
        </pc:picChg>
      </pc:sldChg>
    </pc:docChg>
  </pc:docChgLst>
  <pc:docChgLst>
    <pc:chgData name="Marinus Toman" userId="141c774a-35d6-4538-9a6d-02fe45ed1b6a" providerId="ADAL" clId="{C64B06BC-D3DA-47DB-85A5-8BD9315852AD}"/>
    <pc:docChg chg="undo custSel addSld delSld modSld sldOrd">
      <pc:chgData name="Marinus Toman" userId="141c774a-35d6-4538-9a6d-02fe45ed1b6a" providerId="ADAL" clId="{C64B06BC-D3DA-47DB-85A5-8BD9315852AD}" dt="2021-10-07T15:50:42.857" v="1236"/>
      <pc:docMkLst>
        <pc:docMk/>
      </pc:docMkLst>
      <pc:sldChg chg="modSp mod modAnim">
        <pc:chgData name="Marinus Toman" userId="141c774a-35d6-4538-9a6d-02fe45ed1b6a" providerId="ADAL" clId="{C64B06BC-D3DA-47DB-85A5-8BD9315852AD}" dt="2021-10-07T08:09:18.816" v="109"/>
        <pc:sldMkLst>
          <pc:docMk/>
          <pc:sldMk cId="760838322" sldId="280"/>
        </pc:sldMkLst>
        <pc:spChg chg="mod">
          <ac:chgData name="Marinus Toman" userId="141c774a-35d6-4538-9a6d-02fe45ed1b6a" providerId="ADAL" clId="{C64B06BC-D3DA-47DB-85A5-8BD9315852AD}" dt="2021-10-07T08:07:08.048" v="64" actId="1076"/>
          <ac:spMkLst>
            <pc:docMk/>
            <pc:sldMk cId="760838322" sldId="280"/>
            <ac:spMk id="2" creationId="{92BD2DEE-7B14-4FDD-B321-6282E3598C98}"/>
          </ac:spMkLst>
        </pc:spChg>
      </pc:sldChg>
      <pc:sldChg chg="addSp delSp modSp mod">
        <pc:chgData name="Marinus Toman" userId="141c774a-35d6-4538-9a6d-02fe45ed1b6a" providerId="ADAL" clId="{C64B06BC-D3DA-47DB-85A5-8BD9315852AD}" dt="2021-10-07T15:50:42.857" v="1236"/>
        <pc:sldMkLst>
          <pc:docMk/>
          <pc:sldMk cId="74695776" sldId="317"/>
        </pc:sldMkLst>
        <pc:graphicFrameChg chg="mod modGraphic">
          <ac:chgData name="Marinus Toman" userId="141c774a-35d6-4538-9a6d-02fe45ed1b6a" providerId="ADAL" clId="{C64B06BC-D3DA-47DB-85A5-8BD9315852AD}" dt="2021-10-07T08:06:00.355" v="31" actId="404"/>
          <ac:graphicFrameMkLst>
            <pc:docMk/>
            <pc:sldMk cId="74695776" sldId="317"/>
            <ac:graphicFrameMk id="4" creationId="{7DA2F785-F8E1-4A8E-8527-AA641DCE07BF}"/>
          </ac:graphicFrameMkLst>
        </pc:graphicFrameChg>
        <pc:graphicFrameChg chg="mod">
          <ac:chgData name="Marinus Toman" userId="141c774a-35d6-4538-9a6d-02fe45ed1b6a" providerId="ADAL" clId="{C64B06BC-D3DA-47DB-85A5-8BD9315852AD}" dt="2021-10-07T08:05:30.302" v="26" actId="20577"/>
          <ac:graphicFrameMkLst>
            <pc:docMk/>
            <pc:sldMk cId="74695776" sldId="317"/>
            <ac:graphicFrameMk id="8" creationId="{CEBB08E2-7C2E-4635-AAFA-5931EBB4A4E3}"/>
          </ac:graphicFrameMkLst>
        </pc:graphicFrameChg>
        <pc:picChg chg="add del mod">
          <ac:chgData name="Marinus Toman" userId="141c774a-35d6-4538-9a6d-02fe45ed1b6a" providerId="ADAL" clId="{C64B06BC-D3DA-47DB-85A5-8BD9315852AD}" dt="2021-10-07T15:49:36.135" v="1235"/>
          <ac:picMkLst>
            <pc:docMk/>
            <pc:sldMk cId="74695776" sldId="317"/>
            <ac:picMk id="3" creationId="{91C0EAD8-E8E3-4D12-8F01-9EAFDE067770}"/>
          </ac:picMkLst>
        </pc:picChg>
        <pc:picChg chg="add del mod">
          <ac:chgData name="Marinus Toman" userId="141c774a-35d6-4538-9a6d-02fe45ed1b6a" providerId="ADAL" clId="{C64B06BC-D3DA-47DB-85A5-8BD9315852AD}" dt="2021-10-07T15:50:42.857" v="1236"/>
          <ac:picMkLst>
            <pc:docMk/>
            <pc:sldMk cId="74695776" sldId="317"/>
            <ac:picMk id="5" creationId="{4D957454-E3BF-467A-AF7E-D9F48B11995A}"/>
          </ac:picMkLst>
        </pc:picChg>
        <pc:picChg chg="del">
          <ac:chgData name="Marinus Toman" userId="141c774a-35d6-4538-9a6d-02fe45ed1b6a" providerId="ADAL" clId="{C64B06BC-D3DA-47DB-85A5-8BD9315852AD}" dt="2021-10-07T15:48:55.542" v="1234"/>
          <ac:picMkLst>
            <pc:docMk/>
            <pc:sldMk cId="74695776" sldId="317"/>
            <ac:picMk id="6" creationId="{77A5CD3F-1864-47A9-8FD9-1D1B7442DA7D}"/>
          </ac:picMkLst>
        </pc:picChg>
        <pc:picChg chg="add mod">
          <ac:chgData name="Marinus Toman" userId="141c774a-35d6-4538-9a6d-02fe45ed1b6a" providerId="ADAL" clId="{C64B06BC-D3DA-47DB-85A5-8BD9315852AD}" dt="2021-10-07T15:50:42.857" v="1236"/>
          <ac:picMkLst>
            <pc:docMk/>
            <pc:sldMk cId="74695776" sldId="317"/>
            <ac:picMk id="7" creationId="{9CD39AE3-ECC2-43AD-B173-6A81FCBB37C9}"/>
          </ac:picMkLst>
        </pc:picChg>
      </pc:sldChg>
      <pc:sldChg chg="del">
        <pc:chgData name="Marinus Toman" userId="141c774a-35d6-4538-9a6d-02fe45ed1b6a" providerId="ADAL" clId="{C64B06BC-D3DA-47DB-85A5-8BD9315852AD}" dt="2021-10-07T08:04:22.433" v="0" actId="47"/>
        <pc:sldMkLst>
          <pc:docMk/>
          <pc:sldMk cId="3424804246" sldId="323"/>
        </pc:sldMkLst>
      </pc:sldChg>
      <pc:sldChg chg="addSp delSp modSp mod delAnim modAnim">
        <pc:chgData name="Marinus Toman" userId="141c774a-35d6-4538-9a6d-02fe45ed1b6a" providerId="ADAL" clId="{C64B06BC-D3DA-47DB-85A5-8BD9315852AD}" dt="2021-10-07T08:44:47.416" v="140"/>
        <pc:sldMkLst>
          <pc:docMk/>
          <pc:sldMk cId="2003816125" sldId="327"/>
        </pc:sldMkLst>
        <pc:picChg chg="add mod">
          <ac:chgData name="Marinus Toman" userId="141c774a-35d6-4538-9a6d-02fe45ed1b6a" providerId="ADAL" clId="{C64B06BC-D3DA-47DB-85A5-8BD9315852AD}" dt="2021-10-07T08:42:00.410" v="124" actId="1076"/>
          <ac:picMkLst>
            <pc:docMk/>
            <pc:sldMk cId="2003816125" sldId="327"/>
            <ac:picMk id="5" creationId="{5F6AC51A-E580-4875-9703-0DF593BBB291}"/>
          </ac:picMkLst>
        </pc:picChg>
        <pc:picChg chg="del">
          <ac:chgData name="Marinus Toman" userId="141c774a-35d6-4538-9a6d-02fe45ed1b6a" providerId="ADAL" clId="{C64B06BC-D3DA-47DB-85A5-8BD9315852AD}" dt="2021-10-07T08:41:52.158" v="122" actId="478"/>
          <ac:picMkLst>
            <pc:docMk/>
            <pc:sldMk cId="2003816125" sldId="327"/>
            <ac:picMk id="11" creationId="{BB8936BD-DABA-48FE-8C9C-8C89DFC52F1B}"/>
          </ac:picMkLst>
        </pc:picChg>
      </pc:sldChg>
      <pc:sldChg chg="addSp delSp modSp mod delAnim modAnim">
        <pc:chgData name="Marinus Toman" userId="141c774a-35d6-4538-9a6d-02fe45ed1b6a" providerId="ADAL" clId="{C64B06BC-D3DA-47DB-85A5-8BD9315852AD}" dt="2021-10-07T10:34:06.774" v="824" actId="207"/>
        <pc:sldMkLst>
          <pc:docMk/>
          <pc:sldMk cId="844982422" sldId="330"/>
        </pc:sldMkLst>
        <pc:spChg chg="mod">
          <ac:chgData name="Marinus Toman" userId="141c774a-35d6-4538-9a6d-02fe45ed1b6a" providerId="ADAL" clId="{C64B06BC-D3DA-47DB-85A5-8BD9315852AD}" dt="2021-10-07T10:33:50.703" v="822" actId="207"/>
          <ac:spMkLst>
            <pc:docMk/>
            <pc:sldMk cId="844982422" sldId="330"/>
            <ac:spMk id="17" creationId="{CA1D66A1-FBFF-446A-91CD-C782734C128E}"/>
          </ac:spMkLst>
        </pc:spChg>
        <pc:spChg chg="mod">
          <ac:chgData name="Marinus Toman" userId="141c774a-35d6-4538-9a6d-02fe45ed1b6a" providerId="ADAL" clId="{C64B06BC-D3DA-47DB-85A5-8BD9315852AD}" dt="2021-10-07T10:33:59.703" v="823" actId="207"/>
          <ac:spMkLst>
            <pc:docMk/>
            <pc:sldMk cId="844982422" sldId="330"/>
            <ac:spMk id="19" creationId="{148216F0-EDF2-44AB-96F9-1B369AD8ABFC}"/>
          </ac:spMkLst>
        </pc:spChg>
        <pc:spChg chg="mod">
          <ac:chgData name="Marinus Toman" userId="141c774a-35d6-4538-9a6d-02fe45ed1b6a" providerId="ADAL" clId="{C64B06BC-D3DA-47DB-85A5-8BD9315852AD}" dt="2021-10-07T10:34:06.774" v="824" actId="207"/>
          <ac:spMkLst>
            <pc:docMk/>
            <pc:sldMk cId="844982422" sldId="330"/>
            <ac:spMk id="21" creationId="{CD0E21D3-2439-40AA-8936-30874C2E4A82}"/>
          </ac:spMkLst>
        </pc:spChg>
        <pc:picChg chg="add mod ord">
          <ac:chgData name="Marinus Toman" userId="141c774a-35d6-4538-9a6d-02fe45ed1b6a" providerId="ADAL" clId="{C64B06BC-D3DA-47DB-85A5-8BD9315852AD}" dt="2021-10-07T08:42:35.864" v="131" actId="171"/>
          <ac:picMkLst>
            <pc:docMk/>
            <pc:sldMk cId="844982422" sldId="330"/>
            <ac:picMk id="6" creationId="{A6A403D5-92E9-4EA1-8D54-8AD67D07FFF4}"/>
          </ac:picMkLst>
        </pc:picChg>
        <pc:picChg chg="del">
          <ac:chgData name="Marinus Toman" userId="141c774a-35d6-4538-9a6d-02fe45ed1b6a" providerId="ADAL" clId="{C64B06BC-D3DA-47DB-85A5-8BD9315852AD}" dt="2021-10-07T08:42:21.149" v="125" actId="478"/>
          <ac:picMkLst>
            <pc:docMk/>
            <pc:sldMk cId="844982422" sldId="330"/>
            <ac:picMk id="16" creationId="{979AEDC6-8CB5-47DF-9CB4-C68DB8AAE929}"/>
          </ac:picMkLst>
        </pc:picChg>
      </pc:sldChg>
      <pc:sldChg chg="modSp mod modAnim">
        <pc:chgData name="Marinus Toman" userId="141c774a-35d6-4538-9a6d-02fe45ed1b6a" providerId="ADAL" clId="{C64B06BC-D3DA-47DB-85A5-8BD9315852AD}" dt="2021-10-07T08:09:11.201" v="108"/>
        <pc:sldMkLst>
          <pc:docMk/>
          <pc:sldMk cId="3698822197" sldId="331"/>
        </pc:sldMkLst>
        <pc:spChg chg="mod">
          <ac:chgData name="Marinus Toman" userId="141c774a-35d6-4538-9a6d-02fe45ed1b6a" providerId="ADAL" clId="{C64B06BC-D3DA-47DB-85A5-8BD9315852AD}" dt="2021-10-07T08:08:40.528" v="102" actId="1076"/>
          <ac:spMkLst>
            <pc:docMk/>
            <pc:sldMk cId="3698822197" sldId="331"/>
            <ac:spMk id="2" creationId="{92BD2DEE-7B14-4FDD-B321-6282E3598C98}"/>
          </ac:spMkLst>
        </pc:spChg>
      </pc:sldChg>
      <pc:sldChg chg="delSp modSp add del mod ord modTransition delAnim modAnim">
        <pc:chgData name="Marinus Toman" userId="141c774a-35d6-4538-9a6d-02fe45ed1b6a" providerId="ADAL" clId="{C64B06BC-D3DA-47DB-85A5-8BD9315852AD}" dt="2021-10-07T09:30:34.577" v="468" actId="2696"/>
        <pc:sldMkLst>
          <pc:docMk/>
          <pc:sldMk cId="2832589852" sldId="332"/>
        </pc:sldMkLst>
        <pc:spChg chg="mod">
          <ac:chgData name="Marinus Toman" userId="141c774a-35d6-4538-9a6d-02fe45ed1b6a" providerId="ADAL" clId="{C64B06BC-D3DA-47DB-85A5-8BD9315852AD}" dt="2021-10-07T08:45:45.889" v="156" actId="20577"/>
          <ac:spMkLst>
            <pc:docMk/>
            <pc:sldMk cId="2832589852" sldId="332"/>
            <ac:spMk id="2" creationId="{AD5A0C7F-6462-40A6-A27B-E7B9BBFC57F9}"/>
          </ac:spMkLst>
        </pc:spChg>
        <pc:spChg chg="mod">
          <ac:chgData name="Marinus Toman" userId="141c774a-35d6-4538-9a6d-02fe45ed1b6a" providerId="ADAL" clId="{C64B06BC-D3DA-47DB-85A5-8BD9315852AD}" dt="2021-10-07T08:46:33.741" v="182" actId="20577"/>
          <ac:spMkLst>
            <pc:docMk/>
            <pc:sldMk cId="2832589852" sldId="332"/>
            <ac:spMk id="24" creationId="{1DC5FB7B-9C2C-489C-BDB5-A16C208BF8D9}"/>
          </ac:spMkLst>
        </pc:spChg>
        <pc:spChg chg="del">
          <ac:chgData name="Marinus Toman" userId="141c774a-35d6-4538-9a6d-02fe45ed1b6a" providerId="ADAL" clId="{C64B06BC-D3DA-47DB-85A5-8BD9315852AD}" dt="2021-10-07T08:47:16.487" v="189" actId="478"/>
          <ac:spMkLst>
            <pc:docMk/>
            <pc:sldMk cId="2832589852" sldId="332"/>
            <ac:spMk id="25" creationId="{8EC4B5A4-A9C0-4AF8-8723-0D262FB2184B}"/>
          </ac:spMkLst>
        </pc:spChg>
        <pc:spChg chg="del">
          <ac:chgData name="Marinus Toman" userId="141c774a-35d6-4538-9a6d-02fe45ed1b6a" providerId="ADAL" clId="{C64B06BC-D3DA-47DB-85A5-8BD9315852AD}" dt="2021-10-07T08:47:14.723" v="188" actId="478"/>
          <ac:spMkLst>
            <pc:docMk/>
            <pc:sldMk cId="2832589852" sldId="332"/>
            <ac:spMk id="26" creationId="{F03384FD-2E71-4A0F-BEB2-1F35FFEF2F71}"/>
          </ac:spMkLst>
        </pc:spChg>
        <pc:grpChg chg="del">
          <ac:chgData name="Marinus Toman" userId="141c774a-35d6-4538-9a6d-02fe45ed1b6a" providerId="ADAL" clId="{C64B06BC-D3DA-47DB-85A5-8BD9315852AD}" dt="2021-10-07T08:45:58.131" v="158" actId="478"/>
          <ac:grpSpMkLst>
            <pc:docMk/>
            <pc:sldMk cId="2832589852" sldId="332"/>
            <ac:grpSpMk id="23" creationId="{A789A48B-9F0F-49EF-89CA-C801AAE9DE7B}"/>
          </ac:grpSpMkLst>
        </pc:grpChg>
        <pc:picChg chg="del">
          <ac:chgData name="Marinus Toman" userId="141c774a-35d6-4538-9a6d-02fe45ed1b6a" providerId="ADAL" clId="{C64B06BC-D3DA-47DB-85A5-8BD9315852AD}" dt="2021-10-07T08:45:57.334" v="157" actId="478"/>
          <ac:picMkLst>
            <pc:docMk/>
            <pc:sldMk cId="2832589852" sldId="332"/>
            <ac:picMk id="4" creationId="{9279BF99-5B09-4D4C-87DE-744FF6472A46}"/>
          </ac:picMkLst>
        </pc:picChg>
        <pc:picChg chg="mod">
          <ac:chgData name="Marinus Toman" userId="141c774a-35d6-4538-9a6d-02fe45ed1b6a" providerId="ADAL" clId="{C64B06BC-D3DA-47DB-85A5-8BD9315852AD}" dt="2021-10-07T08:46:45.612" v="183" actId="1076"/>
          <ac:picMkLst>
            <pc:docMk/>
            <pc:sldMk cId="2832589852" sldId="332"/>
            <ac:picMk id="5" creationId="{5F6AC51A-E580-4875-9703-0DF593BBB291}"/>
          </ac:picMkLst>
        </pc:picChg>
        <pc:picChg chg="del">
          <ac:chgData name="Marinus Toman" userId="141c774a-35d6-4538-9a6d-02fe45ed1b6a" providerId="ADAL" clId="{C64B06BC-D3DA-47DB-85A5-8BD9315852AD}" dt="2021-10-07T08:48:40.921" v="193"/>
          <ac:picMkLst>
            <pc:docMk/>
            <pc:sldMk cId="2832589852" sldId="332"/>
            <ac:picMk id="8" creationId="{1DB8FC9E-24FE-4ACE-A48C-43DF304CFF20}"/>
          </ac:picMkLst>
        </pc:picChg>
        <pc:picChg chg="mod">
          <ac:chgData name="Marinus Toman" userId="141c774a-35d6-4538-9a6d-02fe45ed1b6a" providerId="ADAL" clId="{C64B06BC-D3DA-47DB-85A5-8BD9315852AD}" dt="2021-10-07T08:46:55.090" v="184" actId="1076"/>
          <ac:picMkLst>
            <pc:docMk/>
            <pc:sldMk cId="2832589852" sldId="332"/>
            <ac:picMk id="13" creationId="{83DB5402-A6EB-40DE-88D5-67B33AFE4809}"/>
          </ac:picMkLst>
        </pc:picChg>
        <pc:picChg chg="mod">
          <ac:chgData name="Marinus Toman" userId="141c774a-35d6-4538-9a6d-02fe45ed1b6a" providerId="ADAL" clId="{C64B06BC-D3DA-47DB-85A5-8BD9315852AD}" dt="2021-10-07T08:47:11.717" v="187" actId="1076"/>
          <ac:picMkLst>
            <pc:docMk/>
            <pc:sldMk cId="2832589852" sldId="332"/>
            <ac:picMk id="18" creationId="{6FF4C06B-6113-4C83-A755-117282EC569E}"/>
          </ac:picMkLst>
        </pc:picChg>
      </pc:sldChg>
      <pc:sldChg chg="delSp modSp add del mod delAnim">
        <pc:chgData name="Marinus Toman" userId="141c774a-35d6-4538-9a6d-02fe45ed1b6a" providerId="ADAL" clId="{C64B06BC-D3DA-47DB-85A5-8BD9315852AD}" dt="2021-10-07T08:45:31.861" v="141" actId="47"/>
        <pc:sldMkLst>
          <pc:docMk/>
          <pc:sldMk cId="4271944803" sldId="332"/>
        </pc:sldMkLst>
        <pc:spChg chg="mod">
          <ac:chgData name="Marinus Toman" userId="141c774a-35d6-4538-9a6d-02fe45ed1b6a" providerId="ADAL" clId="{C64B06BC-D3DA-47DB-85A5-8BD9315852AD}" dt="2021-10-07T08:09:39.886" v="117" actId="20577"/>
          <ac:spMkLst>
            <pc:docMk/>
            <pc:sldMk cId="4271944803" sldId="332"/>
            <ac:spMk id="2" creationId="{AD5A0C7F-6462-40A6-A27B-E7B9BBFC57F9}"/>
          </ac:spMkLst>
        </pc:spChg>
        <pc:spChg chg="del">
          <ac:chgData name="Marinus Toman" userId="141c774a-35d6-4538-9a6d-02fe45ed1b6a" providerId="ADAL" clId="{C64B06BC-D3DA-47DB-85A5-8BD9315852AD}" dt="2021-10-07T08:10:39.343" v="119" actId="478"/>
          <ac:spMkLst>
            <pc:docMk/>
            <pc:sldMk cId="4271944803" sldId="332"/>
            <ac:spMk id="17" creationId="{CA1D66A1-FBFF-446A-91CD-C782734C128E}"/>
          </ac:spMkLst>
        </pc:spChg>
        <pc:spChg chg="del">
          <ac:chgData name="Marinus Toman" userId="141c774a-35d6-4538-9a6d-02fe45ed1b6a" providerId="ADAL" clId="{C64B06BC-D3DA-47DB-85A5-8BD9315852AD}" dt="2021-10-07T08:10:44.068" v="121" actId="478"/>
          <ac:spMkLst>
            <pc:docMk/>
            <pc:sldMk cId="4271944803" sldId="332"/>
            <ac:spMk id="19" creationId="{148216F0-EDF2-44AB-96F9-1B369AD8ABFC}"/>
          </ac:spMkLst>
        </pc:spChg>
        <pc:spChg chg="del">
          <ac:chgData name="Marinus Toman" userId="141c774a-35d6-4538-9a6d-02fe45ed1b6a" providerId="ADAL" clId="{C64B06BC-D3DA-47DB-85A5-8BD9315852AD}" dt="2021-10-07T08:10:41.631" v="120" actId="478"/>
          <ac:spMkLst>
            <pc:docMk/>
            <pc:sldMk cId="4271944803" sldId="332"/>
            <ac:spMk id="21" creationId="{CD0E21D3-2439-40AA-8936-30874C2E4A82}"/>
          </ac:spMkLst>
        </pc:spChg>
        <pc:picChg chg="del">
          <ac:chgData name="Marinus Toman" userId="141c774a-35d6-4538-9a6d-02fe45ed1b6a" providerId="ADAL" clId="{C64B06BC-D3DA-47DB-85A5-8BD9315852AD}" dt="2021-10-07T08:10:36.627" v="118" actId="478"/>
          <ac:picMkLst>
            <pc:docMk/>
            <pc:sldMk cId="4271944803" sldId="332"/>
            <ac:picMk id="14" creationId="{98AF299A-5D13-4ACD-BC7F-492628F6CB46}"/>
          </ac:picMkLst>
        </pc:picChg>
      </pc:sldChg>
      <pc:sldChg chg="addSp delSp modSp add mod delAnim modAnim">
        <pc:chgData name="Marinus Toman" userId="141c774a-35d6-4538-9a6d-02fe45ed1b6a" providerId="ADAL" clId="{C64B06BC-D3DA-47DB-85A5-8BD9315852AD}" dt="2021-10-07T15:39:48.500" v="1233"/>
        <pc:sldMkLst>
          <pc:docMk/>
          <pc:sldMk cId="3290489001" sldId="333"/>
        </pc:sldMkLst>
        <pc:spChg chg="add mod">
          <ac:chgData name="Marinus Toman" userId="141c774a-35d6-4538-9a6d-02fe45ed1b6a" providerId="ADAL" clId="{C64B06BC-D3DA-47DB-85A5-8BD9315852AD}" dt="2021-10-07T09:10:16.167" v="326" actId="122"/>
          <ac:spMkLst>
            <pc:docMk/>
            <pc:sldMk cId="3290489001" sldId="333"/>
            <ac:spMk id="7" creationId="{6B57C62F-E98A-4690-94BA-C6E5B562EFC7}"/>
          </ac:spMkLst>
        </pc:spChg>
        <pc:spChg chg="add mod ord">
          <ac:chgData name="Marinus Toman" userId="141c774a-35d6-4538-9a6d-02fe45ed1b6a" providerId="ADAL" clId="{C64B06BC-D3DA-47DB-85A5-8BD9315852AD}" dt="2021-10-07T09:16:12.486" v="360" actId="164"/>
          <ac:spMkLst>
            <pc:docMk/>
            <pc:sldMk cId="3290489001" sldId="333"/>
            <ac:spMk id="16" creationId="{B7C2A203-8A8E-4A6D-9550-C4CFFE55B606}"/>
          </ac:spMkLst>
        </pc:spChg>
        <pc:spChg chg="add mod">
          <ac:chgData name="Marinus Toman" userId="141c774a-35d6-4538-9a6d-02fe45ed1b6a" providerId="ADAL" clId="{C64B06BC-D3DA-47DB-85A5-8BD9315852AD}" dt="2021-10-07T09:35:11.837" v="514" actId="1076"/>
          <ac:spMkLst>
            <pc:docMk/>
            <pc:sldMk cId="3290489001" sldId="333"/>
            <ac:spMk id="19" creationId="{6EBE8664-0A00-426C-91CC-0ACB6AFF2E62}"/>
          </ac:spMkLst>
        </pc:spChg>
        <pc:spChg chg="mod">
          <ac:chgData name="Marinus Toman" userId="141c774a-35d6-4538-9a6d-02fe45ed1b6a" providerId="ADAL" clId="{C64B06BC-D3DA-47DB-85A5-8BD9315852AD}" dt="2021-10-07T09:10:31.409" v="329" actId="1076"/>
          <ac:spMkLst>
            <pc:docMk/>
            <pc:sldMk cId="3290489001" sldId="333"/>
            <ac:spMk id="24" creationId="{1DC5FB7B-9C2C-489C-BDB5-A16C208BF8D9}"/>
          </ac:spMkLst>
        </pc:spChg>
        <pc:spChg chg="add mod">
          <ac:chgData name="Marinus Toman" userId="141c774a-35d6-4538-9a6d-02fe45ed1b6a" providerId="ADAL" clId="{C64B06BC-D3DA-47DB-85A5-8BD9315852AD}" dt="2021-10-07T09:45:18.626" v="546" actId="20577"/>
          <ac:spMkLst>
            <pc:docMk/>
            <pc:sldMk cId="3290489001" sldId="333"/>
            <ac:spMk id="26" creationId="{373DCE49-D13C-4596-B161-0E83974C81D7}"/>
          </ac:spMkLst>
        </pc:spChg>
        <pc:spChg chg="mod">
          <ac:chgData name="Marinus Toman" userId="141c774a-35d6-4538-9a6d-02fe45ed1b6a" providerId="ADAL" clId="{C64B06BC-D3DA-47DB-85A5-8BD9315852AD}" dt="2021-10-07T09:44:09.034" v="536" actId="14100"/>
          <ac:spMkLst>
            <pc:docMk/>
            <pc:sldMk cId="3290489001" sldId="333"/>
            <ac:spMk id="29" creationId="{9DD67345-8888-422C-8E2B-A9CD82DDFA09}"/>
          </ac:spMkLst>
        </pc:spChg>
        <pc:spChg chg="add del mod">
          <ac:chgData name="Marinus Toman" userId="141c774a-35d6-4538-9a6d-02fe45ed1b6a" providerId="ADAL" clId="{C64B06BC-D3DA-47DB-85A5-8BD9315852AD}" dt="2021-10-07T10:14:47.407" v="668" actId="478"/>
          <ac:spMkLst>
            <pc:docMk/>
            <pc:sldMk cId="3290489001" sldId="333"/>
            <ac:spMk id="34" creationId="{3904C824-C42B-435B-9BBE-4E5949F4361D}"/>
          </ac:spMkLst>
        </pc:spChg>
        <pc:spChg chg="add del mod">
          <ac:chgData name="Marinus Toman" userId="141c774a-35d6-4538-9a6d-02fe45ed1b6a" providerId="ADAL" clId="{C64B06BC-D3DA-47DB-85A5-8BD9315852AD}" dt="2021-10-07T10:14:49.013" v="669" actId="478"/>
          <ac:spMkLst>
            <pc:docMk/>
            <pc:sldMk cId="3290489001" sldId="333"/>
            <ac:spMk id="35" creationId="{6F9CFDC6-26B8-40F8-AAEF-1C4E6EB252A5}"/>
          </ac:spMkLst>
        </pc:spChg>
        <pc:spChg chg="add mod">
          <ac:chgData name="Marinus Toman" userId="141c774a-35d6-4538-9a6d-02fe45ed1b6a" providerId="ADAL" clId="{C64B06BC-D3DA-47DB-85A5-8BD9315852AD}" dt="2021-10-07T10:14:40.378" v="667"/>
          <ac:spMkLst>
            <pc:docMk/>
            <pc:sldMk cId="3290489001" sldId="333"/>
            <ac:spMk id="37" creationId="{C6AF0F01-C58E-4EDD-8C35-04BFDAB4B5A6}"/>
          </ac:spMkLst>
        </pc:spChg>
        <pc:spChg chg="add mod">
          <ac:chgData name="Marinus Toman" userId="141c774a-35d6-4538-9a6d-02fe45ed1b6a" providerId="ADAL" clId="{C64B06BC-D3DA-47DB-85A5-8BD9315852AD}" dt="2021-10-07T10:14:40.378" v="667"/>
          <ac:spMkLst>
            <pc:docMk/>
            <pc:sldMk cId="3290489001" sldId="333"/>
            <ac:spMk id="38" creationId="{A407A8BC-2379-4F83-860B-BA48AE2FE2CF}"/>
          </ac:spMkLst>
        </pc:spChg>
        <pc:spChg chg="add mod">
          <ac:chgData name="Marinus Toman" userId="141c774a-35d6-4538-9a6d-02fe45ed1b6a" providerId="ADAL" clId="{C64B06BC-D3DA-47DB-85A5-8BD9315852AD}" dt="2021-10-07T10:35:05.393" v="829" actId="14100"/>
          <ac:spMkLst>
            <pc:docMk/>
            <pc:sldMk cId="3290489001" sldId="333"/>
            <ac:spMk id="39" creationId="{B628F733-064F-4354-9CE2-E6508F4DCAE4}"/>
          </ac:spMkLst>
        </pc:spChg>
        <pc:spChg chg="add mod">
          <ac:chgData name="Marinus Toman" userId="141c774a-35d6-4538-9a6d-02fe45ed1b6a" providerId="ADAL" clId="{C64B06BC-D3DA-47DB-85A5-8BD9315852AD}" dt="2021-10-07T10:35:32.360" v="834" actId="14100"/>
          <ac:spMkLst>
            <pc:docMk/>
            <pc:sldMk cId="3290489001" sldId="333"/>
            <ac:spMk id="40" creationId="{2DAC7D5C-62CA-4ADE-B2C7-0F0B2A115C28}"/>
          </ac:spMkLst>
        </pc:spChg>
        <pc:spChg chg="add mod">
          <ac:chgData name="Marinus Toman" userId="141c774a-35d6-4538-9a6d-02fe45ed1b6a" providerId="ADAL" clId="{C64B06BC-D3DA-47DB-85A5-8BD9315852AD}" dt="2021-10-07T10:36:56.033" v="845" actId="14100"/>
          <ac:spMkLst>
            <pc:docMk/>
            <pc:sldMk cId="3290489001" sldId="333"/>
            <ac:spMk id="41" creationId="{219EFB81-5F1F-4151-A38F-29B5C0B2A08C}"/>
          </ac:spMkLst>
        </pc:spChg>
        <pc:spChg chg="add mod">
          <ac:chgData name="Marinus Toman" userId="141c774a-35d6-4538-9a6d-02fe45ed1b6a" providerId="ADAL" clId="{C64B06BC-D3DA-47DB-85A5-8BD9315852AD}" dt="2021-10-07T10:37:34.816" v="854" actId="1076"/>
          <ac:spMkLst>
            <pc:docMk/>
            <pc:sldMk cId="3290489001" sldId="333"/>
            <ac:spMk id="42" creationId="{D55D28FE-8D5C-4D7E-A052-D98D7CDE5F9E}"/>
          </ac:spMkLst>
        </pc:spChg>
        <pc:spChg chg="add mod">
          <ac:chgData name="Marinus Toman" userId="141c774a-35d6-4538-9a6d-02fe45ed1b6a" providerId="ADAL" clId="{C64B06BC-D3DA-47DB-85A5-8BD9315852AD}" dt="2021-10-07T10:37:30.080" v="853" actId="1076"/>
          <ac:spMkLst>
            <pc:docMk/>
            <pc:sldMk cId="3290489001" sldId="333"/>
            <ac:spMk id="43" creationId="{BC6F0658-A05C-4DD6-8F58-FC20BCCCE43E}"/>
          </ac:spMkLst>
        </pc:spChg>
        <pc:spChg chg="add mod">
          <ac:chgData name="Marinus Toman" userId="141c774a-35d6-4538-9a6d-02fe45ed1b6a" providerId="ADAL" clId="{C64B06BC-D3DA-47DB-85A5-8BD9315852AD}" dt="2021-10-07T10:37:25.278" v="852" actId="1076"/>
          <ac:spMkLst>
            <pc:docMk/>
            <pc:sldMk cId="3290489001" sldId="333"/>
            <ac:spMk id="44" creationId="{E12E18FE-C589-438A-8A49-E7411A394F1A}"/>
          </ac:spMkLst>
        </pc:spChg>
        <pc:spChg chg="add mod">
          <ac:chgData name="Marinus Toman" userId="141c774a-35d6-4538-9a6d-02fe45ed1b6a" providerId="ADAL" clId="{C64B06BC-D3DA-47DB-85A5-8BD9315852AD}" dt="2021-10-07T10:39:34.779" v="870" actId="1076"/>
          <ac:spMkLst>
            <pc:docMk/>
            <pc:sldMk cId="3290489001" sldId="333"/>
            <ac:spMk id="45" creationId="{185DAE03-DD10-431A-AF68-1B6CAEF1F6E5}"/>
          </ac:spMkLst>
        </pc:spChg>
        <pc:spChg chg="add mod">
          <ac:chgData name="Marinus Toman" userId="141c774a-35d6-4538-9a6d-02fe45ed1b6a" providerId="ADAL" clId="{C64B06BC-D3DA-47DB-85A5-8BD9315852AD}" dt="2021-10-07T10:39:48.909" v="874" actId="1076"/>
          <ac:spMkLst>
            <pc:docMk/>
            <pc:sldMk cId="3290489001" sldId="333"/>
            <ac:spMk id="46" creationId="{601441E6-7C42-41D7-93C9-B3A33AC0EC6A}"/>
          </ac:spMkLst>
        </pc:spChg>
        <pc:spChg chg="add mod">
          <ac:chgData name="Marinus Toman" userId="141c774a-35d6-4538-9a6d-02fe45ed1b6a" providerId="ADAL" clId="{C64B06BC-D3DA-47DB-85A5-8BD9315852AD}" dt="2021-10-07T10:39:39.260" v="873" actId="1076"/>
          <ac:spMkLst>
            <pc:docMk/>
            <pc:sldMk cId="3290489001" sldId="333"/>
            <ac:spMk id="47" creationId="{D73D3968-294A-4681-9329-C6817688CE76}"/>
          </ac:spMkLst>
        </pc:spChg>
        <pc:spChg chg="add mod">
          <ac:chgData name="Marinus Toman" userId="141c774a-35d6-4538-9a6d-02fe45ed1b6a" providerId="ADAL" clId="{C64B06BC-D3DA-47DB-85A5-8BD9315852AD}" dt="2021-10-07T10:40:56.595" v="881" actId="1076"/>
          <ac:spMkLst>
            <pc:docMk/>
            <pc:sldMk cId="3290489001" sldId="333"/>
            <ac:spMk id="48" creationId="{5055C0D1-3E99-4E6F-AFB5-A36EF5C73580}"/>
          </ac:spMkLst>
        </pc:spChg>
        <pc:grpChg chg="add mod">
          <ac:chgData name="Marinus Toman" userId="141c774a-35d6-4538-9a6d-02fe45ed1b6a" providerId="ADAL" clId="{C64B06BC-D3DA-47DB-85A5-8BD9315852AD}" dt="2021-10-07T09:00:50.936" v="272" actId="164"/>
          <ac:grpSpMkLst>
            <pc:docMk/>
            <pc:sldMk cId="3290489001" sldId="333"/>
            <ac:grpSpMk id="9" creationId="{552332E7-EB3A-4AFE-8097-6F6188BBD98F}"/>
          </ac:grpSpMkLst>
        </pc:grpChg>
        <pc:grpChg chg="add mod">
          <ac:chgData name="Marinus Toman" userId="141c774a-35d6-4538-9a6d-02fe45ed1b6a" providerId="ADAL" clId="{C64B06BC-D3DA-47DB-85A5-8BD9315852AD}" dt="2021-10-07T09:02:07.367" v="280" actId="164"/>
          <ac:grpSpMkLst>
            <pc:docMk/>
            <pc:sldMk cId="3290489001" sldId="333"/>
            <ac:grpSpMk id="10" creationId="{5E8C2DA5-280B-4254-B84C-950150E3FC69}"/>
          </ac:grpSpMkLst>
        </pc:grpChg>
        <pc:grpChg chg="add mod">
          <ac:chgData name="Marinus Toman" userId="141c774a-35d6-4538-9a6d-02fe45ed1b6a" providerId="ADAL" clId="{C64B06BC-D3DA-47DB-85A5-8BD9315852AD}" dt="2021-10-07T09:10:49.399" v="330" actId="1076"/>
          <ac:grpSpMkLst>
            <pc:docMk/>
            <pc:sldMk cId="3290489001" sldId="333"/>
            <ac:grpSpMk id="11" creationId="{D8974BEF-914A-4062-B5A6-0DEAAA737489}"/>
          </ac:grpSpMkLst>
        </pc:grpChg>
        <pc:grpChg chg="add mod">
          <ac:chgData name="Marinus Toman" userId="141c774a-35d6-4538-9a6d-02fe45ed1b6a" providerId="ADAL" clId="{C64B06BC-D3DA-47DB-85A5-8BD9315852AD}" dt="2021-10-07T09:03:18.831" v="286" actId="1076"/>
          <ac:grpSpMkLst>
            <pc:docMk/>
            <pc:sldMk cId="3290489001" sldId="333"/>
            <ac:grpSpMk id="14" creationId="{7E52083E-CDA1-4112-B3CD-98A89682E777}"/>
          </ac:grpSpMkLst>
        </pc:grpChg>
        <pc:grpChg chg="add mod">
          <ac:chgData name="Marinus Toman" userId="141c774a-35d6-4538-9a6d-02fe45ed1b6a" providerId="ADAL" clId="{C64B06BC-D3DA-47DB-85A5-8BD9315852AD}" dt="2021-10-07T09:16:12.486" v="360" actId="164"/>
          <ac:grpSpMkLst>
            <pc:docMk/>
            <pc:sldMk cId="3290489001" sldId="333"/>
            <ac:grpSpMk id="15" creationId="{B0346B03-08F0-403B-AC87-9630F869D907}"/>
          </ac:grpSpMkLst>
        </pc:grpChg>
        <pc:grpChg chg="add mod">
          <ac:chgData name="Marinus Toman" userId="141c774a-35d6-4538-9a6d-02fe45ed1b6a" providerId="ADAL" clId="{C64B06BC-D3DA-47DB-85A5-8BD9315852AD}" dt="2021-10-07T10:04:45.695" v="640" actId="164"/>
          <ac:grpSpMkLst>
            <pc:docMk/>
            <pc:sldMk cId="3290489001" sldId="333"/>
            <ac:grpSpMk id="25" creationId="{434AE889-6893-4E7A-9EA0-1B4F097313E1}"/>
          </ac:grpSpMkLst>
        </pc:grpChg>
        <pc:grpChg chg="add mod">
          <ac:chgData name="Marinus Toman" userId="141c774a-35d6-4538-9a6d-02fe45ed1b6a" providerId="ADAL" clId="{C64B06BC-D3DA-47DB-85A5-8BD9315852AD}" dt="2021-10-07T10:04:45.695" v="640" actId="164"/>
          <ac:grpSpMkLst>
            <pc:docMk/>
            <pc:sldMk cId="3290489001" sldId="333"/>
            <ac:grpSpMk id="28" creationId="{19D6897E-B1CA-40D8-AB6F-466ED1847F8E}"/>
          </ac:grpSpMkLst>
        </pc:grpChg>
        <pc:grpChg chg="mod">
          <ac:chgData name="Marinus Toman" userId="141c774a-35d6-4538-9a6d-02fe45ed1b6a" providerId="ADAL" clId="{C64B06BC-D3DA-47DB-85A5-8BD9315852AD}" dt="2021-10-07T09:43:23.694" v="532"/>
          <ac:grpSpMkLst>
            <pc:docMk/>
            <pc:sldMk cId="3290489001" sldId="333"/>
            <ac:grpSpMk id="30" creationId="{D18CA8DE-3635-4388-8EE2-86E3FA476174}"/>
          </ac:grpSpMkLst>
        </pc:grpChg>
        <pc:grpChg chg="add mod">
          <ac:chgData name="Marinus Toman" userId="141c774a-35d6-4538-9a6d-02fe45ed1b6a" providerId="ADAL" clId="{C64B06BC-D3DA-47DB-85A5-8BD9315852AD}" dt="2021-10-07T10:04:45.695" v="640" actId="164"/>
          <ac:grpSpMkLst>
            <pc:docMk/>
            <pc:sldMk cId="3290489001" sldId="333"/>
            <ac:grpSpMk id="36" creationId="{423073D9-3699-4BAC-85A0-CB270FF06CF3}"/>
          </ac:grpSpMkLst>
        </pc:grpChg>
        <pc:picChg chg="add mod">
          <ac:chgData name="Marinus Toman" userId="141c774a-35d6-4538-9a6d-02fe45ed1b6a" providerId="ADAL" clId="{C64B06BC-D3DA-47DB-85A5-8BD9315852AD}" dt="2021-10-07T09:03:36.576" v="288" actId="14100"/>
          <ac:picMkLst>
            <pc:docMk/>
            <pc:sldMk cId="3290489001" sldId="333"/>
            <ac:picMk id="4" creationId="{1E2A7553-5314-46F6-A67F-58D408BE4FE8}"/>
          </ac:picMkLst>
        </pc:picChg>
        <pc:picChg chg="mod">
          <ac:chgData name="Marinus Toman" userId="141c774a-35d6-4538-9a6d-02fe45ed1b6a" providerId="ADAL" clId="{C64B06BC-D3DA-47DB-85A5-8BD9315852AD}" dt="2021-10-07T09:00:50.936" v="272" actId="164"/>
          <ac:picMkLst>
            <pc:docMk/>
            <pc:sldMk cId="3290489001" sldId="333"/>
            <ac:picMk id="5" creationId="{5F6AC51A-E580-4875-9703-0DF593BBB291}"/>
          </ac:picMkLst>
        </pc:picChg>
        <pc:picChg chg="add mod">
          <ac:chgData name="Marinus Toman" userId="141c774a-35d6-4538-9a6d-02fe45ed1b6a" providerId="ADAL" clId="{C64B06BC-D3DA-47DB-85A5-8BD9315852AD}" dt="2021-10-07T09:03:55.458" v="291" actId="14100"/>
          <ac:picMkLst>
            <pc:docMk/>
            <pc:sldMk cId="3290489001" sldId="333"/>
            <ac:picMk id="8" creationId="{3D71A6BE-C9F0-4905-AB12-C4F3D37D266A}"/>
          </ac:picMkLst>
        </pc:picChg>
        <pc:picChg chg="add mod modCrop">
          <ac:chgData name="Marinus Toman" userId="141c774a-35d6-4538-9a6d-02fe45ed1b6a" providerId="ADAL" clId="{C64B06BC-D3DA-47DB-85A5-8BD9315852AD}" dt="2021-10-07T09:00:23.945" v="269" actId="164"/>
          <ac:picMkLst>
            <pc:docMk/>
            <pc:sldMk cId="3290489001" sldId="333"/>
            <ac:picMk id="12" creationId="{E389B35C-34E7-4EC0-AE50-E3041DC7ECD0}"/>
          </ac:picMkLst>
        </pc:picChg>
        <pc:picChg chg="mod">
          <ac:chgData name="Marinus Toman" userId="141c774a-35d6-4538-9a6d-02fe45ed1b6a" providerId="ADAL" clId="{C64B06BC-D3DA-47DB-85A5-8BD9315852AD}" dt="2021-10-07T09:00:50.936" v="272" actId="164"/>
          <ac:picMkLst>
            <pc:docMk/>
            <pc:sldMk cId="3290489001" sldId="333"/>
            <ac:picMk id="13" creationId="{83DB5402-A6EB-40DE-88D5-67B33AFE4809}"/>
          </ac:picMkLst>
        </pc:picChg>
        <pc:picChg chg="add mod">
          <ac:chgData name="Marinus Toman" userId="141c774a-35d6-4538-9a6d-02fe45ed1b6a" providerId="ADAL" clId="{C64B06BC-D3DA-47DB-85A5-8BD9315852AD}" dt="2021-10-07T09:13:25.427" v="348" actId="164"/>
          <ac:picMkLst>
            <pc:docMk/>
            <pc:sldMk cId="3290489001" sldId="333"/>
            <ac:picMk id="17" creationId="{FF7A7B67-2F0E-4415-A92E-1727B168C9B0}"/>
          </ac:picMkLst>
        </pc:picChg>
        <pc:picChg chg="mod modCrop">
          <ac:chgData name="Marinus Toman" userId="141c774a-35d6-4538-9a6d-02fe45ed1b6a" providerId="ADAL" clId="{C64B06BC-D3DA-47DB-85A5-8BD9315852AD}" dt="2021-10-07T09:00:23.945" v="269" actId="164"/>
          <ac:picMkLst>
            <pc:docMk/>
            <pc:sldMk cId="3290489001" sldId="333"/>
            <ac:picMk id="18" creationId="{6FF4C06B-6113-4C83-A755-117282EC569E}"/>
          </ac:picMkLst>
        </pc:picChg>
        <pc:picChg chg="add mod">
          <ac:chgData name="Marinus Toman" userId="141c774a-35d6-4538-9a6d-02fe45ed1b6a" providerId="ADAL" clId="{C64B06BC-D3DA-47DB-85A5-8BD9315852AD}" dt="2021-10-07T09:11:23.532" v="337"/>
          <ac:picMkLst>
            <pc:docMk/>
            <pc:sldMk cId="3290489001" sldId="333"/>
            <ac:picMk id="20" creationId="{FEF2ADF8-5595-4C36-80F6-3BA243BDE0F5}"/>
          </ac:picMkLst>
        </pc:picChg>
        <pc:picChg chg="add mod modCrop">
          <ac:chgData name="Marinus Toman" userId="141c774a-35d6-4538-9a6d-02fe45ed1b6a" providerId="ADAL" clId="{C64B06BC-D3DA-47DB-85A5-8BD9315852AD}" dt="2021-10-07T09:15:41.392" v="358" actId="732"/>
          <ac:picMkLst>
            <pc:docMk/>
            <pc:sldMk cId="3290489001" sldId="333"/>
            <ac:picMk id="21" creationId="{C2835BB3-CE23-428A-B407-F3283817112C}"/>
          </ac:picMkLst>
        </pc:picChg>
        <pc:picChg chg="add del mod">
          <ac:chgData name="Marinus Toman" userId="141c774a-35d6-4538-9a6d-02fe45ed1b6a" providerId="ADAL" clId="{C64B06BC-D3DA-47DB-85A5-8BD9315852AD}" dt="2021-10-07T09:44:29.426" v="537" actId="478"/>
          <ac:picMkLst>
            <pc:docMk/>
            <pc:sldMk cId="3290489001" sldId="333"/>
            <ac:picMk id="22" creationId="{93122ACB-B40F-4C58-A2C0-CD92C1E65186}"/>
          </ac:picMkLst>
        </pc:picChg>
        <pc:picChg chg="add mod ord">
          <ac:chgData name="Marinus Toman" userId="141c774a-35d6-4538-9a6d-02fe45ed1b6a" providerId="ADAL" clId="{C64B06BC-D3DA-47DB-85A5-8BD9315852AD}" dt="2021-10-07T10:05:56.076" v="644" actId="166"/>
          <ac:picMkLst>
            <pc:docMk/>
            <pc:sldMk cId="3290489001" sldId="333"/>
            <ac:picMk id="23" creationId="{36B19501-3C8C-4CC4-8B3F-E65C5F4E854C}"/>
          </ac:picMkLst>
        </pc:picChg>
        <pc:picChg chg="add del mod">
          <ac:chgData name="Marinus Toman" userId="141c774a-35d6-4538-9a6d-02fe45ed1b6a" providerId="ADAL" clId="{C64B06BC-D3DA-47DB-85A5-8BD9315852AD}" dt="2021-10-07T09:33:19.178" v="509" actId="478"/>
          <ac:picMkLst>
            <pc:docMk/>
            <pc:sldMk cId="3290489001" sldId="333"/>
            <ac:picMk id="27" creationId="{D1B29E63-6178-465F-BFFE-81DA1DC8847B}"/>
          </ac:picMkLst>
        </pc:picChg>
        <pc:picChg chg="del mod">
          <ac:chgData name="Marinus Toman" userId="141c774a-35d6-4538-9a6d-02fe45ed1b6a" providerId="ADAL" clId="{C64B06BC-D3DA-47DB-85A5-8BD9315852AD}" dt="2021-10-07T09:44:01.230" v="535" actId="478"/>
          <ac:picMkLst>
            <pc:docMk/>
            <pc:sldMk cId="3290489001" sldId="333"/>
            <ac:picMk id="31" creationId="{17E21546-797C-4B9C-846B-991789E1D72B}"/>
          </ac:picMkLst>
        </pc:picChg>
        <pc:picChg chg="mod modCrop">
          <ac:chgData name="Marinus Toman" userId="141c774a-35d6-4538-9a6d-02fe45ed1b6a" providerId="ADAL" clId="{C64B06BC-D3DA-47DB-85A5-8BD9315852AD}" dt="2021-10-07T09:43:53.936" v="534" actId="732"/>
          <ac:picMkLst>
            <pc:docMk/>
            <pc:sldMk cId="3290489001" sldId="333"/>
            <ac:picMk id="32" creationId="{A6B61CBF-192B-4E51-B9E5-DA60F835B966}"/>
          </ac:picMkLst>
        </pc:picChg>
        <pc:picChg chg="mod">
          <ac:chgData name="Marinus Toman" userId="141c774a-35d6-4538-9a6d-02fe45ed1b6a" providerId="ADAL" clId="{C64B06BC-D3DA-47DB-85A5-8BD9315852AD}" dt="2021-10-07T09:43:23.694" v="532"/>
          <ac:picMkLst>
            <pc:docMk/>
            <pc:sldMk cId="3290489001" sldId="333"/>
            <ac:picMk id="33" creationId="{C6B0B4BE-BED7-4B0C-BD09-B5449A9E283E}"/>
          </ac:picMkLst>
        </pc:picChg>
        <pc:picChg chg="add del mod">
          <ac:chgData name="Marinus Toman" userId="141c774a-35d6-4538-9a6d-02fe45ed1b6a" providerId="ADAL" clId="{C64B06BC-D3DA-47DB-85A5-8BD9315852AD}" dt="2021-10-07T15:39:48.500" v="1233"/>
          <ac:picMkLst>
            <pc:docMk/>
            <pc:sldMk cId="3290489001" sldId="333"/>
            <ac:picMk id="49" creationId="{E9FD825B-92C3-416D-AEC6-FB6A0581D962}"/>
          </ac:picMkLst>
        </pc:picChg>
        <pc:picChg chg="add mod">
          <ac:chgData name="Marinus Toman" userId="141c774a-35d6-4538-9a6d-02fe45ed1b6a" providerId="ADAL" clId="{C64B06BC-D3DA-47DB-85A5-8BD9315852AD}" dt="2021-10-07T15:39:48.500" v="1233"/>
          <ac:picMkLst>
            <pc:docMk/>
            <pc:sldMk cId="3290489001" sldId="333"/>
            <ac:picMk id="50" creationId="{2490DE50-F0D4-4113-9B6A-4A80B003B1A2}"/>
          </ac:picMkLst>
        </pc:picChg>
      </pc:sldChg>
      <pc:sldChg chg="addSp delSp modSp add mod modTransition delAnim modAnim">
        <pc:chgData name="Marinus Toman" userId="141c774a-35d6-4538-9a6d-02fe45ed1b6a" providerId="ADAL" clId="{C64B06BC-D3DA-47DB-85A5-8BD9315852AD}" dt="2021-10-07T15:32:38.315" v="1231"/>
        <pc:sldMkLst>
          <pc:docMk/>
          <pc:sldMk cId="4133768200" sldId="334"/>
        </pc:sldMkLst>
        <pc:spChg chg="mod">
          <ac:chgData name="Marinus Toman" userId="141c774a-35d6-4538-9a6d-02fe45ed1b6a" providerId="ADAL" clId="{C64B06BC-D3DA-47DB-85A5-8BD9315852AD}" dt="2021-10-07T09:34:49.234" v="513" actId="1076"/>
          <ac:spMkLst>
            <pc:docMk/>
            <pc:sldMk cId="4133768200" sldId="334"/>
            <ac:spMk id="19" creationId="{6EBE8664-0A00-426C-91CC-0ACB6AFF2E62}"/>
          </ac:spMkLst>
        </pc:spChg>
        <pc:spChg chg="mod">
          <ac:chgData name="Marinus Toman" userId="141c774a-35d6-4538-9a6d-02fe45ed1b6a" providerId="ADAL" clId="{C64B06BC-D3DA-47DB-85A5-8BD9315852AD}" dt="2021-10-07T10:09:13.171" v="651" actId="20577"/>
          <ac:spMkLst>
            <pc:docMk/>
            <pc:sldMk cId="4133768200" sldId="334"/>
            <ac:spMk id="26" creationId="{373DCE49-D13C-4596-B161-0E83974C81D7}"/>
          </ac:spMkLst>
        </pc:spChg>
        <pc:spChg chg="add mod ord">
          <ac:chgData name="Marinus Toman" userId="141c774a-35d6-4538-9a6d-02fe45ed1b6a" providerId="ADAL" clId="{C64B06BC-D3DA-47DB-85A5-8BD9315852AD}" dt="2021-10-07T10:12:40.459" v="658" actId="164"/>
          <ac:spMkLst>
            <pc:docMk/>
            <pc:sldMk cId="4133768200" sldId="334"/>
            <ac:spMk id="29" creationId="{3501DD55-FDBE-48F9-82CD-BC1BE0E25D2C}"/>
          </ac:spMkLst>
        </pc:spChg>
        <pc:spChg chg="add mod">
          <ac:chgData name="Marinus Toman" userId="141c774a-35d6-4538-9a6d-02fe45ed1b6a" providerId="ADAL" clId="{C64B06BC-D3DA-47DB-85A5-8BD9315852AD}" dt="2021-10-07T10:14:18.209" v="664" actId="1076"/>
          <ac:spMkLst>
            <pc:docMk/>
            <pc:sldMk cId="4133768200" sldId="334"/>
            <ac:spMk id="30" creationId="{4761A8BD-81C8-4BC6-9FF2-36CA34256574}"/>
          </ac:spMkLst>
        </pc:spChg>
        <pc:spChg chg="add mod">
          <ac:chgData name="Marinus Toman" userId="141c774a-35d6-4538-9a6d-02fe45ed1b6a" providerId="ADAL" clId="{C64B06BC-D3DA-47DB-85A5-8BD9315852AD}" dt="2021-10-07T10:14:18.209" v="664" actId="1076"/>
          <ac:spMkLst>
            <pc:docMk/>
            <pc:sldMk cId="4133768200" sldId="334"/>
            <ac:spMk id="31" creationId="{68645812-E053-4D18-AFCF-D242DF0FD5F9}"/>
          </ac:spMkLst>
        </pc:spChg>
        <pc:spChg chg="add mod">
          <ac:chgData name="Marinus Toman" userId="141c774a-35d6-4538-9a6d-02fe45ed1b6a" providerId="ADAL" clId="{C64B06BC-D3DA-47DB-85A5-8BD9315852AD}" dt="2021-10-07T10:44:59.109" v="888"/>
          <ac:spMkLst>
            <pc:docMk/>
            <pc:sldMk cId="4133768200" sldId="334"/>
            <ac:spMk id="32" creationId="{3098B318-4B10-4F82-8058-139DD724670D}"/>
          </ac:spMkLst>
        </pc:spChg>
        <pc:spChg chg="add mod">
          <ac:chgData name="Marinus Toman" userId="141c774a-35d6-4538-9a6d-02fe45ed1b6a" providerId="ADAL" clId="{C64B06BC-D3DA-47DB-85A5-8BD9315852AD}" dt="2021-10-07T10:44:59.109" v="888"/>
          <ac:spMkLst>
            <pc:docMk/>
            <pc:sldMk cId="4133768200" sldId="334"/>
            <ac:spMk id="33" creationId="{13324C97-3694-4D12-ADC9-8B8155FB9304}"/>
          </ac:spMkLst>
        </pc:spChg>
        <pc:spChg chg="add mod">
          <ac:chgData name="Marinus Toman" userId="141c774a-35d6-4538-9a6d-02fe45ed1b6a" providerId="ADAL" clId="{C64B06BC-D3DA-47DB-85A5-8BD9315852AD}" dt="2021-10-07T10:44:59.109" v="888"/>
          <ac:spMkLst>
            <pc:docMk/>
            <pc:sldMk cId="4133768200" sldId="334"/>
            <ac:spMk id="34" creationId="{011FB59D-28B0-4938-9EAD-2D77CAC0E533}"/>
          </ac:spMkLst>
        </pc:spChg>
        <pc:spChg chg="add mod">
          <ac:chgData name="Marinus Toman" userId="141c774a-35d6-4538-9a6d-02fe45ed1b6a" providerId="ADAL" clId="{C64B06BC-D3DA-47DB-85A5-8BD9315852AD}" dt="2021-10-07T10:44:59.109" v="888"/>
          <ac:spMkLst>
            <pc:docMk/>
            <pc:sldMk cId="4133768200" sldId="334"/>
            <ac:spMk id="35" creationId="{03EB6CFA-A2D7-4E1C-9A9F-406C0F9DE8FC}"/>
          </ac:spMkLst>
        </pc:spChg>
        <pc:spChg chg="add mod">
          <ac:chgData name="Marinus Toman" userId="141c774a-35d6-4538-9a6d-02fe45ed1b6a" providerId="ADAL" clId="{C64B06BC-D3DA-47DB-85A5-8BD9315852AD}" dt="2021-10-07T10:44:59.109" v="888"/>
          <ac:spMkLst>
            <pc:docMk/>
            <pc:sldMk cId="4133768200" sldId="334"/>
            <ac:spMk id="36" creationId="{2ECD61B6-64B3-4C2A-9FFD-6D5956B099F3}"/>
          </ac:spMkLst>
        </pc:spChg>
        <pc:spChg chg="add mod">
          <ac:chgData name="Marinus Toman" userId="141c774a-35d6-4538-9a6d-02fe45ed1b6a" providerId="ADAL" clId="{C64B06BC-D3DA-47DB-85A5-8BD9315852AD}" dt="2021-10-07T10:44:59.109" v="888"/>
          <ac:spMkLst>
            <pc:docMk/>
            <pc:sldMk cId="4133768200" sldId="334"/>
            <ac:spMk id="37" creationId="{2815F198-9B68-40C4-88FA-CB78685D6237}"/>
          </ac:spMkLst>
        </pc:spChg>
        <pc:spChg chg="add mod">
          <ac:chgData name="Marinus Toman" userId="141c774a-35d6-4538-9a6d-02fe45ed1b6a" providerId="ADAL" clId="{C64B06BC-D3DA-47DB-85A5-8BD9315852AD}" dt="2021-10-07T10:44:59.109" v="888"/>
          <ac:spMkLst>
            <pc:docMk/>
            <pc:sldMk cId="4133768200" sldId="334"/>
            <ac:spMk id="38" creationId="{BC2F87B3-83DF-4729-9624-7476A90D7C6B}"/>
          </ac:spMkLst>
        </pc:spChg>
        <pc:spChg chg="add mod">
          <ac:chgData name="Marinus Toman" userId="141c774a-35d6-4538-9a6d-02fe45ed1b6a" providerId="ADAL" clId="{C64B06BC-D3DA-47DB-85A5-8BD9315852AD}" dt="2021-10-07T10:44:59.109" v="888"/>
          <ac:spMkLst>
            <pc:docMk/>
            <pc:sldMk cId="4133768200" sldId="334"/>
            <ac:spMk id="39" creationId="{1FC02AB3-AAF1-451F-AE9C-3B531C764F86}"/>
          </ac:spMkLst>
        </pc:spChg>
        <pc:spChg chg="add mod">
          <ac:chgData name="Marinus Toman" userId="141c774a-35d6-4538-9a6d-02fe45ed1b6a" providerId="ADAL" clId="{C64B06BC-D3DA-47DB-85A5-8BD9315852AD}" dt="2021-10-07T10:44:59.109" v="888"/>
          <ac:spMkLst>
            <pc:docMk/>
            <pc:sldMk cId="4133768200" sldId="334"/>
            <ac:spMk id="40" creationId="{8B4E125A-8323-4763-8F5D-30DDEDC408AA}"/>
          </ac:spMkLst>
        </pc:spChg>
        <pc:spChg chg="add mod">
          <ac:chgData name="Marinus Toman" userId="141c774a-35d6-4538-9a6d-02fe45ed1b6a" providerId="ADAL" clId="{C64B06BC-D3DA-47DB-85A5-8BD9315852AD}" dt="2021-10-07T10:44:59.109" v="888"/>
          <ac:spMkLst>
            <pc:docMk/>
            <pc:sldMk cId="4133768200" sldId="334"/>
            <ac:spMk id="41" creationId="{C195E8DA-72D5-41C7-8B5F-B8A9C6F2946D}"/>
          </ac:spMkLst>
        </pc:spChg>
        <pc:spChg chg="add mod">
          <ac:chgData name="Marinus Toman" userId="141c774a-35d6-4538-9a6d-02fe45ed1b6a" providerId="ADAL" clId="{C64B06BC-D3DA-47DB-85A5-8BD9315852AD}" dt="2021-10-07T10:45:27.111" v="891" actId="1076"/>
          <ac:spMkLst>
            <pc:docMk/>
            <pc:sldMk cId="4133768200" sldId="334"/>
            <ac:spMk id="42" creationId="{0CAA966C-A1F4-4A87-931F-88DD5FBC4FBB}"/>
          </ac:spMkLst>
        </pc:spChg>
        <pc:spChg chg="add mod">
          <ac:chgData name="Marinus Toman" userId="141c774a-35d6-4538-9a6d-02fe45ed1b6a" providerId="ADAL" clId="{C64B06BC-D3DA-47DB-85A5-8BD9315852AD}" dt="2021-10-07T10:45:38.271" v="894" actId="1076"/>
          <ac:spMkLst>
            <pc:docMk/>
            <pc:sldMk cId="4133768200" sldId="334"/>
            <ac:spMk id="43" creationId="{4F9FCABD-9A0E-4293-9F98-B37CFDA33A5C}"/>
          </ac:spMkLst>
        </pc:spChg>
        <pc:spChg chg="add del mod">
          <ac:chgData name="Marinus Toman" userId="141c774a-35d6-4538-9a6d-02fe45ed1b6a" providerId="ADAL" clId="{C64B06BC-D3DA-47DB-85A5-8BD9315852AD}" dt="2021-10-07T11:23:47.885" v="1160" actId="478"/>
          <ac:spMkLst>
            <pc:docMk/>
            <pc:sldMk cId="4133768200" sldId="334"/>
            <ac:spMk id="44" creationId="{4B74E587-CDE0-43F6-B26A-5AD3DD41AF26}"/>
          </ac:spMkLst>
        </pc:spChg>
        <pc:spChg chg="add del mod">
          <ac:chgData name="Marinus Toman" userId="141c774a-35d6-4538-9a6d-02fe45ed1b6a" providerId="ADAL" clId="{C64B06BC-D3DA-47DB-85A5-8BD9315852AD}" dt="2021-10-07T11:23:48.928" v="1161" actId="478"/>
          <ac:spMkLst>
            <pc:docMk/>
            <pc:sldMk cId="4133768200" sldId="334"/>
            <ac:spMk id="45" creationId="{4B67AB88-C002-4571-A3C0-8A079832FDE5}"/>
          </ac:spMkLst>
        </pc:spChg>
        <pc:spChg chg="add mod">
          <ac:chgData name="Marinus Toman" userId="141c774a-35d6-4538-9a6d-02fe45ed1b6a" providerId="ADAL" clId="{C64B06BC-D3DA-47DB-85A5-8BD9315852AD}" dt="2021-10-07T11:24:04.995" v="1165" actId="1076"/>
          <ac:spMkLst>
            <pc:docMk/>
            <pc:sldMk cId="4133768200" sldId="334"/>
            <ac:spMk id="46" creationId="{43F66787-BEB3-429D-B84F-88B3AA43F34D}"/>
          </ac:spMkLst>
        </pc:spChg>
        <pc:grpChg chg="add mod">
          <ac:chgData name="Marinus Toman" userId="141c774a-35d6-4538-9a6d-02fe45ed1b6a" providerId="ADAL" clId="{C64B06BC-D3DA-47DB-85A5-8BD9315852AD}" dt="2021-10-07T10:14:29.700" v="666" actId="1076"/>
          <ac:grpSpMkLst>
            <pc:docMk/>
            <pc:sldMk cId="4133768200" sldId="334"/>
            <ac:grpSpMk id="3" creationId="{105652F7-C12C-4C3F-AA8F-EA1233B39767}"/>
          </ac:grpSpMkLst>
        </pc:grpChg>
        <pc:grpChg chg="del">
          <ac:chgData name="Marinus Toman" userId="141c774a-35d6-4538-9a6d-02fe45ed1b6a" providerId="ADAL" clId="{C64B06BC-D3DA-47DB-85A5-8BD9315852AD}" dt="2021-10-07T09:30:47.344" v="470" actId="478"/>
          <ac:grpSpMkLst>
            <pc:docMk/>
            <pc:sldMk cId="4133768200" sldId="334"/>
            <ac:grpSpMk id="25" creationId="{434AE889-6893-4E7A-9EA0-1B4F097313E1}"/>
          </ac:grpSpMkLst>
        </pc:grpChg>
        <pc:picChg chg="add del mod">
          <ac:chgData name="Marinus Toman" userId="141c774a-35d6-4538-9a6d-02fe45ed1b6a" providerId="ADAL" clId="{C64B06BC-D3DA-47DB-85A5-8BD9315852AD}" dt="2021-10-07T15:31:43.737" v="1230"/>
          <ac:picMkLst>
            <pc:docMk/>
            <pc:sldMk cId="4133768200" sldId="334"/>
            <ac:picMk id="6" creationId="{47C6B1FA-B069-49C8-90AA-8442950EEDA5}"/>
          </ac:picMkLst>
        </pc:picChg>
        <pc:picChg chg="add del mod">
          <ac:chgData name="Marinus Toman" userId="141c774a-35d6-4538-9a6d-02fe45ed1b6a" providerId="ADAL" clId="{C64B06BC-D3DA-47DB-85A5-8BD9315852AD}" dt="2021-10-07T15:32:38.315" v="1231"/>
          <ac:picMkLst>
            <pc:docMk/>
            <pc:sldMk cId="4133768200" sldId="334"/>
            <ac:picMk id="20" creationId="{9A6496C1-B7F5-484E-A85A-E219202F2606}"/>
          </ac:picMkLst>
        </pc:picChg>
        <pc:picChg chg="del">
          <ac:chgData name="Marinus Toman" userId="141c774a-35d6-4538-9a6d-02fe45ed1b6a" providerId="ADAL" clId="{C64B06BC-D3DA-47DB-85A5-8BD9315852AD}" dt="2021-10-07T09:30:48.960" v="471" actId="478"/>
          <ac:picMkLst>
            <pc:docMk/>
            <pc:sldMk cId="4133768200" sldId="334"/>
            <ac:picMk id="23" creationId="{36B19501-3C8C-4CC4-8B3F-E65C5F4E854C}"/>
          </ac:picMkLst>
        </pc:picChg>
        <pc:picChg chg="mod">
          <ac:chgData name="Marinus Toman" userId="141c774a-35d6-4538-9a6d-02fe45ed1b6a" providerId="ADAL" clId="{C64B06BC-D3DA-47DB-85A5-8BD9315852AD}" dt="2021-10-07T10:12:40.459" v="658" actId="164"/>
          <ac:picMkLst>
            <pc:docMk/>
            <pc:sldMk cId="4133768200" sldId="334"/>
            <ac:picMk id="27" creationId="{D1B29E63-6178-465F-BFFE-81DA1DC8847B}"/>
          </ac:picMkLst>
        </pc:picChg>
        <pc:picChg chg="add mod">
          <ac:chgData name="Marinus Toman" userId="141c774a-35d6-4538-9a6d-02fe45ed1b6a" providerId="ADAL" clId="{C64B06BC-D3DA-47DB-85A5-8BD9315852AD}" dt="2021-10-07T10:12:40.459" v="658" actId="164"/>
          <ac:picMkLst>
            <pc:docMk/>
            <pc:sldMk cId="4133768200" sldId="334"/>
            <ac:picMk id="28" creationId="{896EFB29-18F7-4100-9198-C95E4A94B430}"/>
          </ac:picMkLst>
        </pc:picChg>
        <pc:picChg chg="add mod">
          <ac:chgData name="Marinus Toman" userId="141c774a-35d6-4538-9a6d-02fe45ed1b6a" providerId="ADAL" clId="{C64B06BC-D3DA-47DB-85A5-8BD9315852AD}" dt="2021-10-07T15:32:38.315" v="1231"/>
          <ac:picMkLst>
            <pc:docMk/>
            <pc:sldMk cId="4133768200" sldId="334"/>
            <ac:picMk id="47" creationId="{E1E85676-F3AB-456B-8FD6-3B9B368A41FD}"/>
          </ac:picMkLst>
        </pc:picChg>
      </pc:sldChg>
      <pc:sldChg chg="addSp delSp modSp add mod delAnim modAnim">
        <pc:chgData name="Marinus Toman" userId="141c774a-35d6-4538-9a6d-02fe45ed1b6a" providerId="ADAL" clId="{C64B06BC-D3DA-47DB-85A5-8BD9315852AD}" dt="2021-10-07T15:24:18.261" v="1224"/>
        <pc:sldMkLst>
          <pc:docMk/>
          <pc:sldMk cId="3827861967" sldId="335"/>
        </pc:sldMkLst>
        <pc:spChg chg="add mod">
          <ac:chgData name="Marinus Toman" userId="141c774a-35d6-4538-9a6d-02fe45ed1b6a" providerId="ADAL" clId="{C64B06BC-D3DA-47DB-85A5-8BD9315852AD}" dt="2021-10-07T11:25:49.233" v="1168" actId="14100"/>
          <ac:spMkLst>
            <pc:docMk/>
            <pc:sldMk cId="3827861967" sldId="335"/>
            <ac:spMk id="25" creationId="{24A81E10-BA60-43DE-979F-F519AF73A92C}"/>
          </ac:spMkLst>
        </pc:spChg>
        <pc:spChg chg="mod">
          <ac:chgData name="Marinus Toman" userId="141c774a-35d6-4538-9a6d-02fe45ed1b6a" providerId="ADAL" clId="{C64B06BC-D3DA-47DB-85A5-8BD9315852AD}" dt="2021-10-07T10:24:56.524" v="789" actId="20577"/>
          <ac:spMkLst>
            <pc:docMk/>
            <pc:sldMk cId="3827861967" sldId="335"/>
            <ac:spMk id="26" creationId="{373DCE49-D13C-4596-B161-0E83974C81D7}"/>
          </ac:spMkLst>
        </pc:spChg>
        <pc:spChg chg="mod">
          <ac:chgData name="Marinus Toman" userId="141c774a-35d6-4538-9a6d-02fe45ed1b6a" providerId="ADAL" clId="{C64B06BC-D3DA-47DB-85A5-8BD9315852AD}" dt="2021-10-07T10:20:42.497" v="751" actId="20577"/>
          <ac:spMkLst>
            <pc:docMk/>
            <pc:sldMk cId="3827861967" sldId="335"/>
            <ac:spMk id="30" creationId="{4761A8BD-81C8-4BC6-9FF2-36CA34256574}"/>
          </ac:spMkLst>
        </pc:spChg>
        <pc:spChg chg="mod">
          <ac:chgData name="Marinus Toman" userId="141c774a-35d6-4538-9a6d-02fe45ed1b6a" providerId="ADAL" clId="{C64B06BC-D3DA-47DB-85A5-8BD9315852AD}" dt="2021-10-07T10:20:14.188" v="738" actId="120"/>
          <ac:spMkLst>
            <pc:docMk/>
            <pc:sldMk cId="3827861967" sldId="335"/>
            <ac:spMk id="31" creationId="{68645812-E053-4D18-AFCF-D242DF0FD5F9}"/>
          </ac:spMkLst>
        </pc:spChg>
        <pc:spChg chg="add mod">
          <ac:chgData name="Marinus Toman" userId="141c774a-35d6-4538-9a6d-02fe45ed1b6a" providerId="ADAL" clId="{C64B06BC-D3DA-47DB-85A5-8BD9315852AD}" dt="2021-10-07T11:26:01.865" v="1171" actId="14100"/>
          <ac:spMkLst>
            <pc:docMk/>
            <pc:sldMk cId="3827861967" sldId="335"/>
            <ac:spMk id="32" creationId="{313A1BD7-8528-4E82-A9B5-A4C5597C472B}"/>
          </ac:spMkLst>
        </pc:spChg>
        <pc:grpChg chg="del">
          <ac:chgData name="Marinus Toman" userId="141c774a-35d6-4538-9a6d-02fe45ed1b6a" providerId="ADAL" clId="{C64B06BC-D3DA-47DB-85A5-8BD9315852AD}" dt="2021-10-07T10:21:23.993" v="756" actId="478"/>
          <ac:grpSpMkLst>
            <pc:docMk/>
            <pc:sldMk cId="3827861967" sldId="335"/>
            <ac:grpSpMk id="3" creationId="{105652F7-C12C-4C3F-AA8F-EA1233B39767}"/>
          </ac:grpSpMkLst>
        </pc:grpChg>
        <pc:picChg chg="add del mod">
          <ac:chgData name="Marinus Toman" userId="141c774a-35d6-4538-9a6d-02fe45ed1b6a" providerId="ADAL" clId="{C64B06BC-D3DA-47DB-85A5-8BD9315852AD}" dt="2021-10-07T15:22:24.654" v="1222"/>
          <ac:picMkLst>
            <pc:docMk/>
            <pc:sldMk cId="3827861967" sldId="335"/>
            <ac:picMk id="6" creationId="{C824BD8A-E2AB-4A53-8DDB-8598A78DF9AE}"/>
          </ac:picMkLst>
        </pc:picChg>
        <pc:picChg chg="add del mod">
          <ac:chgData name="Marinus Toman" userId="141c774a-35d6-4538-9a6d-02fe45ed1b6a" providerId="ADAL" clId="{C64B06BC-D3DA-47DB-85A5-8BD9315852AD}" dt="2021-10-07T15:23:11.159" v="1223"/>
          <ac:picMkLst>
            <pc:docMk/>
            <pc:sldMk cId="3827861967" sldId="335"/>
            <ac:picMk id="15" creationId="{3F908F83-17A8-4533-9AB3-40DC647E9281}"/>
          </ac:picMkLst>
        </pc:picChg>
        <pc:picChg chg="add del mod">
          <ac:chgData name="Marinus Toman" userId="141c774a-35d6-4538-9a6d-02fe45ed1b6a" providerId="ADAL" clId="{C64B06BC-D3DA-47DB-85A5-8BD9315852AD}" dt="2021-10-07T15:24:18.261" v="1224"/>
          <ac:picMkLst>
            <pc:docMk/>
            <pc:sldMk cId="3827861967" sldId="335"/>
            <ac:picMk id="16" creationId="{3AFA6A66-0C5D-4AFC-B030-6A82E5F62EC0}"/>
          </ac:picMkLst>
        </pc:picChg>
        <pc:picChg chg="add mod">
          <ac:chgData name="Marinus Toman" userId="141c774a-35d6-4538-9a6d-02fe45ed1b6a" providerId="ADAL" clId="{C64B06BC-D3DA-47DB-85A5-8BD9315852AD}" dt="2021-10-07T15:24:18.261" v="1224"/>
          <ac:picMkLst>
            <pc:docMk/>
            <pc:sldMk cId="3827861967" sldId="335"/>
            <ac:picMk id="17" creationId="{FBEBDCDD-4E02-4EA7-84AC-26D8FFC0325B}"/>
          </ac:picMkLst>
        </pc:picChg>
        <pc:picChg chg="add mod modCrop">
          <ac:chgData name="Marinus Toman" userId="141c774a-35d6-4538-9a6d-02fe45ed1b6a" providerId="ADAL" clId="{C64B06BC-D3DA-47DB-85A5-8BD9315852AD}" dt="2021-10-07T10:23:28.791" v="765" actId="1076"/>
          <ac:picMkLst>
            <pc:docMk/>
            <pc:sldMk cId="3827861967" sldId="335"/>
            <ac:picMk id="23" creationId="{094B90A8-96D4-42AD-9347-BF2B8C93441D}"/>
          </ac:picMkLst>
        </pc:picChg>
      </pc:sldChg>
      <pc:sldChg chg="addSp delSp modSp add mod delAnim modAnim">
        <pc:chgData name="Marinus Toman" userId="141c774a-35d6-4538-9a6d-02fe45ed1b6a" providerId="ADAL" clId="{C64B06BC-D3DA-47DB-85A5-8BD9315852AD}" dt="2021-10-07T15:25:42.031" v="1225"/>
        <pc:sldMkLst>
          <pc:docMk/>
          <pc:sldMk cId="2703529273" sldId="336"/>
        </pc:sldMkLst>
        <pc:spChg chg="add mod">
          <ac:chgData name="Marinus Toman" userId="141c774a-35d6-4538-9a6d-02fe45ed1b6a" providerId="ADAL" clId="{C64B06BC-D3DA-47DB-85A5-8BD9315852AD}" dt="2021-10-07T11:06:38.480" v="1010" actId="1582"/>
          <ac:spMkLst>
            <pc:docMk/>
            <pc:sldMk cId="2703529273" sldId="336"/>
            <ac:spMk id="6" creationId="{73FB4868-757C-439B-A714-14B39B823FFB}"/>
          </ac:spMkLst>
        </pc:spChg>
        <pc:spChg chg="mod">
          <ac:chgData name="Marinus Toman" userId="141c774a-35d6-4538-9a6d-02fe45ed1b6a" providerId="ADAL" clId="{C64B06BC-D3DA-47DB-85A5-8BD9315852AD}" dt="2021-10-07T10:56:27.746" v="936" actId="20577"/>
          <ac:spMkLst>
            <pc:docMk/>
            <pc:sldMk cId="2703529273" sldId="336"/>
            <ac:spMk id="26" creationId="{373DCE49-D13C-4596-B161-0E83974C81D7}"/>
          </ac:spMkLst>
        </pc:spChg>
        <pc:spChg chg="add mod ord">
          <ac:chgData name="Marinus Toman" userId="141c774a-35d6-4538-9a6d-02fe45ed1b6a" providerId="ADAL" clId="{C64B06BC-D3DA-47DB-85A5-8BD9315852AD}" dt="2021-10-07T10:57:44.080" v="941" actId="14100"/>
          <ac:spMkLst>
            <pc:docMk/>
            <pc:sldMk cId="2703529273" sldId="336"/>
            <ac:spMk id="27" creationId="{3F2C7D14-B0D4-4953-9BCC-EC16CB152D0A}"/>
          </ac:spMkLst>
        </pc:spChg>
        <pc:spChg chg="add mod">
          <ac:chgData name="Marinus Toman" userId="141c774a-35d6-4538-9a6d-02fe45ed1b6a" providerId="ADAL" clId="{C64B06BC-D3DA-47DB-85A5-8BD9315852AD}" dt="2021-10-07T11:06:46.576" v="1011" actId="1582"/>
          <ac:spMkLst>
            <pc:docMk/>
            <pc:sldMk cId="2703529273" sldId="336"/>
            <ac:spMk id="28" creationId="{B100D7A8-AAEE-4521-8BDF-B6A8F73A7FD5}"/>
          </ac:spMkLst>
        </pc:spChg>
        <pc:spChg chg="mod">
          <ac:chgData name="Marinus Toman" userId="141c774a-35d6-4538-9a6d-02fe45ed1b6a" providerId="ADAL" clId="{C64B06BC-D3DA-47DB-85A5-8BD9315852AD}" dt="2021-10-07T11:07:56.106" v="1045" actId="20577"/>
          <ac:spMkLst>
            <pc:docMk/>
            <pc:sldMk cId="2703529273" sldId="336"/>
            <ac:spMk id="30" creationId="{4761A8BD-81C8-4BC6-9FF2-36CA34256574}"/>
          </ac:spMkLst>
        </pc:spChg>
        <pc:grpChg chg="add mod">
          <ac:chgData name="Marinus Toman" userId="141c774a-35d6-4538-9a6d-02fe45ed1b6a" providerId="ADAL" clId="{C64B06BC-D3DA-47DB-85A5-8BD9315852AD}" dt="2021-10-07T10:31:28.570" v="821" actId="164"/>
          <ac:grpSpMkLst>
            <pc:docMk/>
            <pc:sldMk cId="2703529273" sldId="336"/>
            <ac:grpSpMk id="3" creationId="{51E9D8E9-8EB6-4FB6-B812-0242EB7E4FE1}"/>
          </ac:grpSpMkLst>
        </pc:grpChg>
        <pc:picChg chg="add mod">
          <ac:chgData name="Marinus Toman" userId="141c774a-35d6-4538-9a6d-02fe45ed1b6a" providerId="ADAL" clId="{C64B06BC-D3DA-47DB-85A5-8BD9315852AD}" dt="2021-10-07T15:25:42.031" v="1225"/>
          <ac:picMkLst>
            <pc:docMk/>
            <pc:sldMk cId="2703529273" sldId="336"/>
            <ac:picMk id="15" creationId="{2072BCB4-A5D4-460B-ABF4-19BBC3E9C5EC}"/>
          </ac:picMkLst>
        </pc:picChg>
        <pc:picChg chg="add del mod modCrop">
          <ac:chgData name="Marinus Toman" userId="141c774a-35d6-4538-9a6d-02fe45ed1b6a" providerId="ADAL" clId="{C64B06BC-D3DA-47DB-85A5-8BD9315852AD}" dt="2021-10-07T10:28:35.398" v="807" actId="478"/>
          <ac:picMkLst>
            <pc:docMk/>
            <pc:sldMk cId="2703529273" sldId="336"/>
            <ac:picMk id="20" creationId="{D8BAC61D-FBFC-4B2A-8ADC-F46B6C83381D}"/>
          </ac:picMkLst>
        </pc:picChg>
        <pc:picChg chg="add del mod">
          <ac:chgData name="Marinus Toman" userId="141c774a-35d6-4538-9a6d-02fe45ed1b6a" providerId="ADAL" clId="{C64B06BC-D3DA-47DB-85A5-8BD9315852AD}" dt="2021-10-07T10:27:05.078" v="800" actId="478"/>
          <ac:picMkLst>
            <pc:docMk/>
            <pc:sldMk cId="2703529273" sldId="336"/>
            <ac:picMk id="21" creationId="{0E0782FA-4958-40CC-B96B-EEFAB4452BE6}"/>
          </ac:picMkLst>
        </pc:picChg>
        <pc:picChg chg="add mod modCrop">
          <ac:chgData name="Marinus Toman" userId="141c774a-35d6-4538-9a6d-02fe45ed1b6a" providerId="ADAL" clId="{C64B06BC-D3DA-47DB-85A5-8BD9315852AD}" dt="2021-10-07T10:31:28.570" v="821" actId="164"/>
          <ac:picMkLst>
            <pc:docMk/>
            <pc:sldMk cId="2703529273" sldId="336"/>
            <ac:picMk id="22" creationId="{04BE3D0A-1A2B-432E-91CC-23D69F68A8BD}"/>
          </ac:picMkLst>
        </pc:picChg>
        <pc:picChg chg="del">
          <ac:chgData name="Marinus Toman" userId="141c774a-35d6-4538-9a6d-02fe45ed1b6a" providerId="ADAL" clId="{C64B06BC-D3DA-47DB-85A5-8BD9315852AD}" dt="2021-10-07T10:26:34.623" v="797" actId="478"/>
          <ac:picMkLst>
            <pc:docMk/>
            <pc:sldMk cId="2703529273" sldId="336"/>
            <ac:picMk id="23" creationId="{094B90A8-96D4-42AD-9347-BF2B8C93441D}"/>
          </ac:picMkLst>
        </pc:picChg>
        <pc:picChg chg="add mod modCrop">
          <ac:chgData name="Marinus Toman" userId="141c774a-35d6-4538-9a6d-02fe45ed1b6a" providerId="ADAL" clId="{C64B06BC-D3DA-47DB-85A5-8BD9315852AD}" dt="2021-10-07T10:57:35.231" v="940" actId="732"/>
          <ac:picMkLst>
            <pc:docMk/>
            <pc:sldMk cId="2703529273" sldId="336"/>
            <ac:picMk id="25" creationId="{0611DF79-3079-4F26-9EDA-28C90C253615}"/>
          </ac:picMkLst>
        </pc:picChg>
      </pc:sldChg>
      <pc:sldChg chg="addSp delSp modSp add mod modAnim">
        <pc:chgData name="Marinus Toman" userId="141c774a-35d6-4538-9a6d-02fe45ed1b6a" providerId="ADAL" clId="{C64B06BC-D3DA-47DB-85A5-8BD9315852AD}" dt="2021-10-07T15:26:34.301" v="1226"/>
        <pc:sldMkLst>
          <pc:docMk/>
          <pc:sldMk cId="885124685" sldId="337"/>
        </pc:sldMkLst>
        <pc:spChg chg="add mod">
          <ac:chgData name="Marinus Toman" userId="141c774a-35d6-4538-9a6d-02fe45ed1b6a" providerId="ADAL" clId="{C64B06BC-D3DA-47DB-85A5-8BD9315852AD}" dt="2021-10-07T11:06:55.759" v="1012" actId="1582"/>
          <ac:spMkLst>
            <pc:docMk/>
            <pc:sldMk cId="885124685" sldId="337"/>
            <ac:spMk id="23" creationId="{34177627-49A2-4E69-B83E-4D6AE3D21624}"/>
          </ac:spMkLst>
        </pc:spChg>
        <pc:spChg chg="mod">
          <ac:chgData name="Marinus Toman" userId="141c774a-35d6-4538-9a6d-02fe45ed1b6a" providerId="ADAL" clId="{C64B06BC-D3DA-47DB-85A5-8BD9315852AD}" dt="2021-10-07T11:08:55.598" v="1080" actId="20577"/>
          <ac:spMkLst>
            <pc:docMk/>
            <pc:sldMk cId="885124685" sldId="337"/>
            <ac:spMk id="26" creationId="{373DCE49-D13C-4596-B161-0E83974C81D7}"/>
          </ac:spMkLst>
        </pc:spChg>
        <pc:spChg chg="mod">
          <ac:chgData name="Marinus Toman" userId="141c774a-35d6-4538-9a6d-02fe45ed1b6a" providerId="ADAL" clId="{C64B06BC-D3DA-47DB-85A5-8BD9315852AD}" dt="2021-10-07T10:58:58.100" v="948" actId="14100"/>
          <ac:spMkLst>
            <pc:docMk/>
            <pc:sldMk cId="885124685" sldId="337"/>
            <ac:spMk id="27" creationId="{3F2C7D14-B0D4-4953-9BCC-EC16CB152D0A}"/>
          </ac:spMkLst>
        </pc:spChg>
        <pc:spChg chg="add mod">
          <ac:chgData name="Marinus Toman" userId="141c774a-35d6-4538-9a6d-02fe45ed1b6a" providerId="ADAL" clId="{C64B06BC-D3DA-47DB-85A5-8BD9315852AD}" dt="2021-10-07T11:07:01.522" v="1013" actId="1582"/>
          <ac:spMkLst>
            <pc:docMk/>
            <pc:sldMk cId="885124685" sldId="337"/>
            <ac:spMk id="28" creationId="{8268D578-01B2-4951-B37B-92E75ACAFA58}"/>
          </ac:spMkLst>
        </pc:spChg>
        <pc:spChg chg="mod">
          <ac:chgData name="Marinus Toman" userId="141c774a-35d6-4538-9a6d-02fe45ed1b6a" providerId="ADAL" clId="{C64B06BC-D3DA-47DB-85A5-8BD9315852AD}" dt="2021-10-07T11:08:35.085" v="1074" actId="20577"/>
          <ac:spMkLst>
            <pc:docMk/>
            <pc:sldMk cId="885124685" sldId="337"/>
            <ac:spMk id="30" creationId="{4761A8BD-81C8-4BC6-9FF2-36CA34256574}"/>
          </ac:spMkLst>
        </pc:spChg>
        <pc:picChg chg="add mod">
          <ac:chgData name="Marinus Toman" userId="141c774a-35d6-4538-9a6d-02fe45ed1b6a" providerId="ADAL" clId="{C64B06BC-D3DA-47DB-85A5-8BD9315852AD}" dt="2021-10-07T15:26:34.301" v="1226"/>
          <ac:picMkLst>
            <pc:docMk/>
            <pc:sldMk cId="885124685" sldId="337"/>
            <ac:picMk id="6" creationId="{DDEE0633-156D-4D30-864B-0595CF4676B1}"/>
          </ac:picMkLst>
        </pc:picChg>
        <pc:picChg chg="del">
          <ac:chgData name="Marinus Toman" userId="141c774a-35d6-4538-9a6d-02fe45ed1b6a" providerId="ADAL" clId="{C64B06BC-D3DA-47DB-85A5-8BD9315852AD}" dt="2021-10-07T10:58:19.621" v="942" actId="478"/>
          <ac:picMkLst>
            <pc:docMk/>
            <pc:sldMk cId="885124685" sldId="337"/>
            <ac:picMk id="22" creationId="{04BE3D0A-1A2B-432E-91CC-23D69F68A8BD}"/>
          </ac:picMkLst>
        </pc:picChg>
        <pc:picChg chg="mod modCrop">
          <ac:chgData name="Marinus Toman" userId="141c774a-35d6-4538-9a6d-02fe45ed1b6a" providerId="ADAL" clId="{C64B06BC-D3DA-47DB-85A5-8BD9315852AD}" dt="2021-10-07T10:58:46.193" v="944" actId="1076"/>
          <ac:picMkLst>
            <pc:docMk/>
            <pc:sldMk cId="885124685" sldId="337"/>
            <ac:picMk id="25" creationId="{0611DF79-3079-4F26-9EDA-28C90C253615}"/>
          </ac:picMkLst>
        </pc:picChg>
      </pc:sldChg>
      <pc:sldChg chg="addSp delSp modSp add mod delAnim modAnim">
        <pc:chgData name="Marinus Toman" userId="141c774a-35d6-4538-9a6d-02fe45ed1b6a" providerId="ADAL" clId="{C64B06BC-D3DA-47DB-85A5-8BD9315852AD}" dt="2021-10-07T15:28:00.715" v="1227"/>
        <pc:sldMkLst>
          <pc:docMk/>
          <pc:sldMk cId="1226765668" sldId="338"/>
        </pc:sldMkLst>
        <pc:spChg chg="del">
          <ac:chgData name="Marinus Toman" userId="141c774a-35d6-4538-9a6d-02fe45ed1b6a" providerId="ADAL" clId="{C64B06BC-D3DA-47DB-85A5-8BD9315852AD}" dt="2021-10-07T11:19:56.805" v="1154" actId="478"/>
          <ac:spMkLst>
            <pc:docMk/>
            <pc:sldMk cId="1226765668" sldId="338"/>
            <ac:spMk id="23" creationId="{34177627-49A2-4E69-B83E-4D6AE3D21624}"/>
          </ac:spMkLst>
        </pc:spChg>
        <pc:spChg chg="mod">
          <ac:chgData name="Marinus Toman" userId="141c774a-35d6-4538-9a6d-02fe45ed1b6a" providerId="ADAL" clId="{C64B06BC-D3DA-47DB-85A5-8BD9315852AD}" dt="2021-10-07T11:16:16.414" v="1145" actId="20577"/>
          <ac:spMkLst>
            <pc:docMk/>
            <pc:sldMk cId="1226765668" sldId="338"/>
            <ac:spMk id="26" creationId="{373DCE49-D13C-4596-B161-0E83974C81D7}"/>
          </ac:spMkLst>
        </pc:spChg>
        <pc:spChg chg="del">
          <ac:chgData name="Marinus Toman" userId="141c774a-35d6-4538-9a6d-02fe45ed1b6a" providerId="ADAL" clId="{C64B06BC-D3DA-47DB-85A5-8BD9315852AD}" dt="2021-10-07T11:19:58.201" v="1155" actId="478"/>
          <ac:spMkLst>
            <pc:docMk/>
            <pc:sldMk cId="1226765668" sldId="338"/>
            <ac:spMk id="28" creationId="{8268D578-01B2-4951-B37B-92E75ACAFA58}"/>
          </ac:spMkLst>
        </pc:spChg>
        <pc:spChg chg="mod">
          <ac:chgData name="Marinus Toman" userId="141c774a-35d6-4538-9a6d-02fe45ed1b6a" providerId="ADAL" clId="{C64B06BC-D3DA-47DB-85A5-8BD9315852AD}" dt="2021-10-07T11:14:22.876" v="1106" actId="20577"/>
          <ac:spMkLst>
            <pc:docMk/>
            <pc:sldMk cId="1226765668" sldId="338"/>
            <ac:spMk id="30" creationId="{4761A8BD-81C8-4BC6-9FF2-36CA34256574}"/>
          </ac:spMkLst>
        </pc:spChg>
        <pc:grpChg chg="del">
          <ac:chgData name="Marinus Toman" userId="141c774a-35d6-4538-9a6d-02fe45ed1b6a" providerId="ADAL" clId="{C64B06BC-D3DA-47DB-85A5-8BD9315852AD}" dt="2021-10-07T11:16:28.308" v="1148" actId="478"/>
          <ac:grpSpMkLst>
            <pc:docMk/>
            <pc:sldMk cId="1226765668" sldId="338"/>
            <ac:grpSpMk id="3" creationId="{51E9D8E9-8EB6-4FB6-B812-0242EB7E4FE1}"/>
          </ac:grpSpMkLst>
        </pc:grpChg>
        <pc:picChg chg="add mod">
          <ac:chgData name="Marinus Toman" userId="141c774a-35d6-4538-9a6d-02fe45ed1b6a" providerId="ADAL" clId="{C64B06BC-D3DA-47DB-85A5-8BD9315852AD}" dt="2021-10-07T11:14:54.431" v="1109" actId="14100"/>
          <ac:picMkLst>
            <pc:docMk/>
            <pc:sldMk cId="1226765668" sldId="338"/>
            <ac:picMk id="15" creationId="{5F3F9284-8566-4946-9088-64B2F41B93D1}"/>
          </ac:picMkLst>
        </pc:picChg>
        <pc:picChg chg="add del mod">
          <ac:chgData name="Marinus Toman" userId="141c774a-35d6-4538-9a6d-02fe45ed1b6a" providerId="ADAL" clId="{C64B06BC-D3DA-47DB-85A5-8BD9315852AD}" dt="2021-10-07T14:44:03.139" v="1200" actId="478"/>
          <ac:picMkLst>
            <pc:docMk/>
            <pc:sldMk cId="1226765668" sldId="338"/>
            <ac:picMk id="17" creationId="{4A56B29F-7954-45A4-B1C0-D58F8A451E3B}"/>
          </ac:picMkLst>
        </pc:picChg>
        <pc:picChg chg="add mod">
          <ac:chgData name="Marinus Toman" userId="141c774a-35d6-4538-9a6d-02fe45ed1b6a" providerId="ADAL" clId="{C64B06BC-D3DA-47DB-85A5-8BD9315852AD}" dt="2021-10-07T15:02:26.837" v="1209" actId="1076"/>
          <ac:picMkLst>
            <pc:docMk/>
            <pc:sldMk cId="1226765668" sldId="338"/>
            <ac:picMk id="21" creationId="{043E2F95-6EA4-431F-A5F2-14237FEDF81C}"/>
          </ac:picMkLst>
        </pc:picChg>
        <pc:picChg chg="add mod">
          <ac:chgData name="Marinus Toman" userId="141c774a-35d6-4538-9a6d-02fe45ed1b6a" providerId="ADAL" clId="{C64B06BC-D3DA-47DB-85A5-8BD9315852AD}" dt="2021-10-07T15:28:00.715" v="1227"/>
          <ac:picMkLst>
            <pc:docMk/>
            <pc:sldMk cId="1226765668" sldId="338"/>
            <ac:picMk id="22" creationId="{FD65B7E8-1616-42FE-8006-4E197520A129}"/>
          </ac:picMkLst>
        </pc:picChg>
      </pc:sldChg>
    </pc:docChg>
  </pc:docChgLst>
  <pc:docChgLst>
    <pc:chgData name="Marinus" userId="141c774a-35d6-4538-9a6d-02fe45ed1b6a" providerId="ADAL" clId="{C107C1D9-DC1E-4030-9515-A0B2CEF4C225}"/>
    <pc:docChg chg="undo custSel addSld delSld modSld sldOrd">
      <pc:chgData name="Marinus" userId="141c774a-35d6-4538-9a6d-02fe45ed1b6a" providerId="ADAL" clId="{C107C1D9-DC1E-4030-9515-A0B2CEF4C225}" dt="2020-07-17T19:22:58.541" v="3193" actId="20577"/>
      <pc:docMkLst>
        <pc:docMk/>
      </pc:docMkLst>
      <pc:sldChg chg="modTransition">
        <pc:chgData name="Marinus" userId="141c774a-35d6-4538-9a6d-02fe45ed1b6a" providerId="ADAL" clId="{C107C1D9-DC1E-4030-9515-A0B2CEF4C225}" dt="2020-07-17T18:34:34.957" v="3009"/>
        <pc:sldMkLst>
          <pc:docMk/>
          <pc:sldMk cId="3384489985" sldId="279"/>
        </pc:sldMkLst>
      </pc:sldChg>
      <pc:sldChg chg="addSp modSp mod modTransition">
        <pc:chgData name="Marinus" userId="141c774a-35d6-4538-9a6d-02fe45ed1b6a" providerId="ADAL" clId="{C107C1D9-DC1E-4030-9515-A0B2CEF4C225}" dt="2020-07-17T18:55:44.411" v="3081" actId="20577"/>
        <pc:sldMkLst>
          <pc:docMk/>
          <pc:sldMk cId="760838322" sldId="280"/>
        </pc:sldMkLst>
        <pc:spChg chg="mod">
          <ac:chgData name="Marinus" userId="141c774a-35d6-4538-9a6d-02fe45ed1b6a" providerId="ADAL" clId="{C107C1D9-DC1E-4030-9515-A0B2CEF4C225}" dt="2020-07-17T18:55:44.411" v="3081" actId="20577"/>
          <ac:spMkLst>
            <pc:docMk/>
            <pc:sldMk cId="760838322" sldId="280"/>
            <ac:spMk id="2" creationId="{92BD2DEE-7B14-4FDD-B321-6282E3598C98}"/>
          </ac:spMkLst>
        </pc:spChg>
        <pc:spChg chg="add mod">
          <ac:chgData name="Marinus" userId="141c774a-35d6-4538-9a6d-02fe45ed1b6a" providerId="ADAL" clId="{C107C1D9-DC1E-4030-9515-A0B2CEF4C225}" dt="2020-07-17T18:32:03.855" v="3005" actId="1076"/>
          <ac:spMkLst>
            <pc:docMk/>
            <pc:sldMk cId="760838322" sldId="280"/>
            <ac:spMk id="3" creationId="{292D00B6-E722-476F-B6A8-65382E2F56D2}"/>
          </ac:spMkLst>
        </pc:spChg>
      </pc:sldChg>
      <pc:sldChg chg="del">
        <pc:chgData name="Marinus" userId="141c774a-35d6-4538-9a6d-02fe45ed1b6a" providerId="ADAL" clId="{C107C1D9-DC1E-4030-9515-A0B2CEF4C225}" dt="2020-07-17T14:19:05.233" v="0" actId="2696"/>
        <pc:sldMkLst>
          <pc:docMk/>
          <pc:sldMk cId="2047701613" sldId="281"/>
        </pc:sldMkLst>
      </pc:sldChg>
      <pc:sldChg chg="del">
        <pc:chgData name="Marinus" userId="141c774a-35d6-4538-9a6d-02fe45ed1b6a" providerId="ADAL" clId="{C107C1D9-DC1E-4030-9515-A0B2CEF4C225}" dt="2020-07-17T14:20:03.433" v="2" actId="47"/>
        <pc:sldMkLst>
          <pc:docMk/>
          <pc:sldMk cId="3290170982" sldId="286"/>
        </pc:sldMkLst>
      </pc:sldChg>
      <pc:sldChg chg="del">
        <pc:chgData name="Marinus" userId="141c774a-35d6-4538-9a6d-02fe45ed1b6a" providerId="ADAL" clId="{C107C1D9-DC1E-4030-9515-A0B2CEF4C225}" dt="2020-07-17T14:20:03.433" v="2" actId="47"/>
        <pc:sldMkLst>
          <pc:docMk/>
          <pc:sldMk cId="3059397011" sldId="289"/>
        </pc:sldMkLst>
      </pc:sldChg>
      <pc:sldChg chg="del">
        <pc:chgData name="Marinus" userId="141c774a-35d6-4538-9a6d-02fe45ed1b6a" providerId="ADAL" clId="{C107C1D9-DC1E-4030-9515-A0B2CEF4C225}" dt="2020-07-17T14:20:03.433" v="2" actId="47"/>
        <pc:sldMkLst>
          <pc:docMk/>
          <pc:sldMk cId="1868936695" sldId="290"/>
        </pc:sldMkLst>
      </pc:sldChg>
      <pc:sldChg chg="del">
        <pc:chgData name="Marinus" userId="141c774a-35d6-4538-9a6d-02fe45ed1b6a" providerId="ADAL" clId="{C107C1D9-DC1E-4030-9515-A0B2CEF4C225}" dt="2020-07-17T14:20:03.433" v="2" actId="47"/>
        <pc:sldMkLst>
          <pc:docMk/>
          <pc:sldMk cId="3551850242" sldId="291"/>
        </pc:sldMkLst>
      </pc:sldChg>
      <pc:sldChg chg="del">
        <pc:chgData name="Marinus" userId="141c774a-35d6-4538-9a6d-02fe45ed1b6a" providerId="ADAL" clId="{C107C1D9-DC1E-4030-9515-A0B2CEF4C225}" dt="2020-07-17T14:20:03.433" v="2" actId="47"/>
        <pc:sldMkLst>
          <pc:docMk/>
          <pc:sldMk cId="2787850595" sldId="292"/>
        </pc:sldMkLst>
      </pc:sldChg>
      <pc:sldChg chg="del">
        <pc:chgData name="Marinus" userId="141c774a-35d6-4538-9a6d-02fe45ed1b6a" providerId="ADAL" clId="{C107C1D9-DC1E-4030-9515-A0B2CEF4C225}" dt="2020-07-17T14:20:03.433" v="2" actId="47"/>
        <pc:sldMkLst>
          <pc:docMk/>
          <pc:sldMk cId="2442533398" sldId="293"/>
        </pc:sldMkLst>
      </pc:sldChg>
      <pc:sldChg chg="del">
        <pc:chgData name="Marinus" userId="141c774a-35d6-4538-9a6d-02fe45ed1b6a" providerId="ADAL" clId="{C107C1D9-DC1E-4030-9515-A0B2CEF4C225}" dt="2020-07-17T14:20:03.433" v="2" actId="47"/>
        <pc:sldMkLst>
          <pc:docMk/>
          <pc:sldMk cId="859861088" sldId="294"/>
        </pc:sldMkLst>
      </pc:sldChg>
      <pc:sldChg chg="del">
        <pc:chgData name="Marinus" userId="141c774a-35d6-4538-9a6d-02fe45ed1b6a" providerId="ADAL" clId="{C107C1D9-DC1E-4030-9515-A0B2CEF4C225}" dt="2020-07-17T14:20:03.433" v="2" actId="47"/>
        <pc:sldMkLst>
          <pc:docMk/>
          <pc:sldMk cId="2600182658" sldId="295"/>
        </pc:sldMkLst>
      </pc:sldChg>
      <pc:sldChg chg="del">
        <pc:chgData name="Marinus" userId="141c774a-35d6-4538-9a6d-02fe45ed1b6a" providerId="ADAL" clId="{C107C1D9-DC1E-4030-9515-A0B2CEF4C225}" dt="2020-07-17T14:20:03.433" v="2" actId="47"/>
        <pc:sldMkLst>
          <pc:docMk/>
          <pc:sldMk cId="2680567980" sldId="296"/>
        </pc:sldMkLst>
      </pc:sldChg>
      <pc:sldChg chg="del">
        <pc:chgData name="Marinus" userId="141c774a-35d6-4538-9a6d-02fe45ed1b6a" providerId="ADAL" clId="{C107C1D9-DC1E-4030-9515-A0B2CEF4C225}" dt="2020-07-17T14:20:03.433" v="2" actId="47"/>
        <pc:sldMkLst>
          <pc:docMk/>
          <pc:sldMk cId="2908176817" sldId="297"/>
        </pc:sldMkLst>
      </pc:sldChg>
      <pc:sldChg chg="addSp delSp modSp del mod modAnim">
        <pc:chgData name="Marinus" userId="141c774a-35d6-4538-9a6d-02fe45ed1b6a" providerId="ADAL" clId="{C107C1D9-DC1E-4030-9515-A0B2CEF4C225}" dt="2020-07-17T14:30:59.129" v="133" actId="2696"/>
        <pc:sldMkLst>
          <pc:docMk/>
          <pc:sldMk cId="2776738128" sldId="298"/>
        </pc:sldMkLst>
        <pc:spChg chg="mod">
          <ac:chgData name="Marinus" userId="141c774a-35d6-4538-9a6d-02fe45ed1b6a" providerId="ADAL" clId="{C107C1D9-DC1E-4030-9515-A0B2CEF4C225}" dt="2020-07-17T14:20:51.277" v="21" actId="20577"/>
          <ac:spMkLst>
            <pc:docMk/>
            <pc:sldMk cId="2776738128" sldId="298"/>
            <ac:spMk id="2" creationId="{AD5A0C7F-6462-40A6-A27B-E7B9BBFC57F9}"/>
          </ac:spMkLst>
        </pc:spChg>
        <pc:spChg chg="del">
          <ac:chgData name="Marinus" userId="141c774a-35d6-4538-9a6d-02fe45ed1b6a" providerId="ADAL" clId="{C107C1D9-DC1E-4030-9515-A0B2CEF4C225}" dt="2020-07-17T14:21:55.102" v="26" actId="478"/>
          <ac:spMkLst>
            <pc:docMk/>
            <pc:sldMk cId="2776738128" sldId="298"/>
            <ac:spMk id="3" creationId="{DD1D110E-9DCF-43B2-84FE-88AD3CE85439}"/>
          </ac:spMkLst>
        </pc:spChg>
        <pc:spChg chg="add mod">
          <ac:chgData name="Marinus" userId="141c774a-35d6-4538-9a6d-02fe45ed1b6a" providerId="ADAL" clId="{C107C1D9-DC1E-4030-9515-A0B2CEF4C225}" dt="2020-07-17T14:23:48.517" v="32" actId="1076"/>
          <ac:spMkLst>
            <pc:docMk/>
            <pc:sldMk cId="2776738128" sldId="298"/>
            <ac:spMk id="11" creationId="{AD6CD346-C18A-4B78-9F54-A1796F3787BA}"/>
          </ac:spMkLst>
        </pc:spChg>
        <pc:spChg chg="add mod">
          <ac:chgData name="Marinus" userId="141c774a-35d6-4538-9a6d-02fe45ed1b6a" providerId="ADAL" clId="{C107C1D9-DC1E-4030-9515-A0B2CEF4C225}" dt="2020-07-17T14:23:48.517" v="32" actId="1076"/>
          <ac:spMkLst>
            <pc:docMk/>
            <pc:sldMk cId="2776738128" sldId="298"/>
            <ac:spMk id="12" creationId="{5BA797EA-8C91-40EF-A1C5-4F984F089F19}"/>
          </ac:spMkLst>
        </pc:spChg>
        <pc:spChg chg="add mod">
          <ac:chgData name="Marinus" userId="141c774a-35d6-4538-9a6d-02fe45ed1b6a" providerId="ADAL" clId="{C107C1D9-DC1E-4030-9515-A0B2CEF4C225}" dt="2020-07-17T14:23:48.517" v="32" actId="1076"/>
          <ac:spMkLst>
            <pc:docMk/>
            <pc:sldMk cId="2776738128" sldId="298"/>
            <ac:spMk id="13" creationId="{180F2B8F-BA18-4DEB-8B06-B817350CBC73}"/>
          </ac:spMkLst>
        </pc:spChg>
        <pc:spChg chg="add mod">
          <ac:chgData name="Marinus" userId="141c774a-35d6-4538-9a6d-02fe45ed1b6a" providerId="ADAL" clId="{C107C1D9-DC1E-4030-9515-A0B2CEF4C225}" dt="2020-07-17T14:23:48.517" v="32" actId="1076"/>
          <ac:spMkLst>
            <pc:docMk/>
            <pc:sldMk cId="2776738128" sldId="298"/>
            <ac:spMk id="14" creationId="{C17ED9CA-E0F0-4334-9ABD-27BDD6380917}"/>
          </ac:spMkLst>
        </pc:spChg>
        <pc:spChg chg="add mod">
          <ac:chgData name="Marinus" userId="141c774a-35d6-4538-9a6d-02fe45ed1b6a" providerId="ADAL" clId="{C107C1D9-DC1E-4030-9515-A0B2CEF4C225}" dt="2020-07-17T14:23:48.517" v="32" actId="1076"/>
          <ac:spMkLst>
            <pc:docMk/>
            <pc:sldMk cId="2776738128" sldId="298"/>
            <ac:spMk id="15" creationId="{19D28C24-13A0-4631-87A2-C91C23B5F473}"/>
          </ac:spMkLst>
        </pc:spChg>
        <pc:spChg chg="add mod">
          <ac:chgData name="Marinus" userId="141c774a-35d6-4538-9a6d-02fe45ed1b6a" providerId="ADAL" clId="{C107C1D9-DC1E-4030-9515-A0B2CEF4C225}" dt="2020-07-17T14:23:48.517" v="32" actId="1076"/>
          <ac:spMkLst>
            <pc:docMk/>
            <pc:sldMk cId="2776738128" sldId="298"/>
            <ac:spMk id="16" creationId="{2A0BF2CE-9168-43F9-BE51-A1F182839D2D}"/>
          </ac:spMkLst>
        </pc:spChg>
        <pc:spChg chg="add mod">
          <ac:chgData name="Marinus" userId="141c774a-35d6-4538-9a6d-02fe45ed1b6a" providerId="ADAL" clId="{C107C1D9-DC1E-4030-9515-A0B2CEF4C225}" dt="2020-07-17T14:23:48.517" v="32" actId="1076"/>
          <ac:spMkLst>
            <pc:docMk/>
            <pc:sldMk cId="2776738128" sldId="298"/>
            <ac:spMk id="17" creationId="{150BE911-1DE9-465A-8BCE-A0AC039E4D76}"/>
          </ac:spMkLst>
        </pc:spChg>
        <pc:spChg chg="add mod">
          <ac:chgData name="Marinus" userId="141c774a-35d6-4538-9a6d-02fe45ed1b6a" providerId="ADAL" clId="{C107C1D9-DC1E-4030-9515-A0B2CEF4C225}" dt="2020-07-17T14:23:48.517" v="32" actId="1076"/>
          <ac:spMkLst>
            <pc:docMk/>
            <pc:sldMk cId="2776738128" sldId="298"/>
            <ac:spMk id="18" creationId="{13CEFFD0-4F74-43D0-8693-489C41774E1F}"/>
          </ac:spMkLst>
        </pc:spChg>
        <pc:spChg chg="add mod">
          <ac:chgData name="Marinus" userId="141c774a-35d6-4538-9a6d-02fe45ed1b6a" providerId="ADAL" clId="{C107C1D9-DC1E-4030-9515-A0B2CEF4C225}" dt="2020-07-17T14:23:48.517" v="32" actId="1076"/>
          <ac:spMkLst>
            <pc:docMk/>
            <pc:sldMk cId="2776738128" sldId="298"/>
            <ac:spMk id="21" creationId="{F8C15347-8202-4650-9D5F-2745547B4F39}"/>
          </ac:spMkLst>
        </pc:spChg>
        <pc:spChg chg="add mod">
          <ac:chgData name="Marinus" userId="141c774a-35d6-4538-9a6d-02fe45ed1b6a" providerId="ADAL" clId="{C107C1D9-DC1E-4030-9515-A0B2CEF4C225}" dt="2020-07-17T14:23:48.517" v="32" actId="1076"/>
          <ac:spMkLst>
            <pc:docMk/>
            <pc:sldMk cId="2776738128" sldId="298"/>
            <ac:spMk id="22" creationId="{EE76614F-1FD7-49D9-BF92-54F341E828E4}"/>
          </ac:spMkLst>
        </pc:spChg>
        <pc:spChg chg="add mod">
          <ac:chgData name="Marinus" userId="141c774a-35d6-4538-9a6d-02fe45ed1b6a" providerId="ADAL" clId="{C107C1D9-DC1E-4030-9515-A0B2CEF4C225}" dt="2020-07-17T14:23:48.517" v="32" actId="1076"/>
          <ac:spMkLst>
            <pc:docMk/>
            <pc:sldMk cId="2776738128" sldId="298"/>
            <ac:spMk id="23" creationId="{053F88CA-68F2-4033-9143-AC45B6AFEA11}"/>
          </ac:spMkLst>
        </pc:spChg>
        <pc:spChg chg="add mod">
          <ac:chgData name="Marinus" userId="141c774a-35d6-4538-9a6d-02fe45ed1b6a" providerId="ADAL" clId="{C107C1D9-DC1E-4030-9515-A0B2CEF4C225}" dt="2020-07-17T14:22:50.479" v="28" actId="1076"/>
          <ac:spMkLst>
            <pc:docMk/>
            <pc:sldMk cId="2776738128" sldId="298"/>
            <ac:spMk id="38" creationId="{9C6B6881-3A03-4D41-A393-C21F6420B04D}"/>
          </ac:spMkLst>
        </pc:spChg>
        <pc:spChg chg="add mod">
          <ac:chgData name="Marinus" userId="141c774a-35d6-4538-9a6d-02fe45ed1b6a" providerId="ADAL" clId="{C107C1D9-DC1E-4030-9515-A0B2CEF4C225}" dt="2020-07-17T14:22:50.479" v="28" actId="1076"/>
          <ac:spMkLst>
            <pc:docMk/>
            <pc:sldMk cId="2776738128" sldId="298"/>
            <ac:spMk id="39" creationId="{57A68757-6352-4CF5-AAF8-DF1B9059CCF3}"/>
          </ac:spMkLst>
        </pc:spChg>
        <pc:spChg chg="add mod">
          <ac:chgData name="Marinus" userId="141c774a-35d6-4538-9a6d-02fe45ed1b6a" providerId="ADAL" clId="{C107C1D9-DC1E-4030-9515-A0B2CEF4C225}" dt="2020-07-17T14:22:50.479" v="28" actId="1076"/>
          <ac:spMkLst>
            <pc:docMk/>
            <pc:sldMk cId="2776738128" sldId="298"/>
            <ac:spMk id="40" creationId="{C7507B9C-C094-43D0-9445-404B4B52D4F3}"/>
          </ac:spMkLst>
        </pc:spChg>
        <pc:spChg chg="add mod">
          <ac:chgData name="Marinus" userId="141c774a-35d6-4538-9a6d-02fe45ed1b6a" providerId="ADAL" clId="{C107C1D9-DC1E-4030-9515-A0B2CEF4C225}" dt="2020-07-17T14:22:50.479" v="28" actId="1076"/>
          <ac:spMkLst>
            <pc:docMk/>
            <pc:sldMk cId="2776738128" sldId="298"/>
            <ac:spMk id="41" creationId="{0227D241-9986-4F38-9201-75EC4CC24FC8}"/>
          </ac:spMkLst>
        </pc:spChg>
        <pc:spChg chg="mod">
          <ac:chgData name="Marinus" userId="141c774a-35d6-4538-9a6d-02fe45ed1b6a" providerId="ADAL" clId="{C107C1D9-DC1E-4030-9515-A0B2CEF4C225}" dt="2020-07-17T14:22:16.357" v="27"/>
          <ac:spMkLst>
            <pc:docMk/>
            <pc:sldMk cId="2776738128" sldId="298"/>
            <ac:spMk id="43" creationId="{4D63E4C9-CD39-4497-A897-7DC3B4A3C0C5}"/>
          </ac:spMkLst>
        </pc:spChg>
        <pc:spChg chg="mod">
          <ac:chgData name="Marinus" userId="141c774a-35d6-4538-9a6d-02fe45ed1b6a" providerId="ADAL" clId="{C107C1D9-DC1E-4030-9515-A0B2CEF4C225}" dt="2020-07-17T14:22:16.357" v="27"/>
          <ac:spMkLst>
            <pc:docMk/>
            <pc:sldMk cId="2776738128" sldId="298"/>
            <ac:spMk id="44" creationId="{6BC8B2B1-DE00-406D-A08D-3569F30E2C2A}"/>
          </ac:spMkLst>
        </pc:spChg>
        <pc:spChg chg="add mod">
          <ac:chgData name="Marinus" userId="141c774a-35d6-4538-9a6d-02fe45ed1b6a" providerId="ADAL" clId="{C107C1D9-DC1E-4030-9515-A0B2CEF4C225}" dt="2020-07-17T14:22:50.479" v="28" actId="1076"/>
          <ac:spMkLst>
            <pc:docMk/>
            <pc:sldMk cId="2776738128" sldId="298"/>
            <ac:spMk id="45" creationId="{2A90BF21-FDB3-44DC-9EC6-8F09AB6CAA18}"/>
          </ac:spMkLst>
        </pc:spChg>
        <pc:spChg chg="mod">
          <ac:chgData name="Marinus" userId="141c774a-35d6-4538-9a6d-02fe45ed1b6a" providerId="ADAL" clId="{C107C1D9-DC1E-4030-9515-A0B2CEF4C225}" dt="2020-07-17T14:22:16.357" v="27"/>
          <ac:spMkLst>
            <pc:docMk/>
            <pc:sldMk cId="2776738128" sldId="298"/>
            <ac:spMk id="47" creationId="{D6DC6FB0-A59D-4E28-8738-09499A7726AA}"/>
          </ac:spMkLst>
        </pc:spChg>
        <pc:spChg chg="mod">
          <ac:chgData name="Marinus" userId="141c774a-35d6-4538-9a6d-02fe45ed1b6a" providerId="ADAL" clId="{C107C1D9-DC1E-4030-9515-A0B2CEF4C225}" dt="2020-07-17T14:22:16.357" v="27"/>
          <ac:spMkLst>
            <pc:docMk/>
            <pc:sldMk cId="2776738128" sldId="298"/>
            <ac:spMk id="48" creationId="{6AF51EF9-55A9-449B-B28E-659E2869A916}"/>
          </ac:spMkLst>
        </pc:spChg>
        <pc:spChg chg="add mod">
          <ac:chgData name="Marinus" userId="141c774a-35d6-4538-9a6d-02fe45ed1b6a" providerId="ADAL" clId="{C107C1D9-DC1E-4030-9515-A0B2CEF4C225}" dt="2020-07-17T14:22:50.479" v="28" actId="1076"/>
          <ac:spMkLst>
            <pc:docMk/>
            <pc:sldMk cId="2776738128" sldId="298"/>
            <ac:spMk id="49" creationId="{AFE7911D-109A-421B-A0A9-987498343194}"/>
          </ac:spMkLst>
        </pc:spChg>
        <pc:spChg chg="add mod">
          <ac:chgData name="Marinus" userId="141c774a-35d6-4538-9a6d-02fe45ed1b6a" providerId="ADAL" clId="{C107C1D9-DC1E-4030-9515-A0B2CEF4C225}" dt="2020-07-17T14:23:48.517" v="32" actId="1076"/>
          <ac:spMkLst>
            <pc:docMk/>
            <pc:sldMk cId="2776738128" sldId="298"/>
            <ac:spMk id="50" creationId="{D396CDB7-288F-4F1D-B16A-F223C162D0C7}"/>
          </ac:spMkLst>
        </pc:spChg>
        <pc:spChg chg="add mod">
          <ac:chgData name="Marinus" userId="141c774a-35d6-4538-9a6d-02fe45ed1b6a" providerId="ADAL" clId="{C107C1D9-DC1E-4030-9515-A0B2CEF4C225}" dt="2020-07-17T14:23:48.517" v="32" actId="1076"/>
          <ac:spMkLst>
            <pc:docMk/>
            <pc:sldMk cId="2776738128" sldId="298"/>
            <ac:spMk id="53" creationId="{17045AAF-D925-4B5F-8C07-49B163DD5B97}"/>
          </ac:spMkLst>
        </pc:spChg>
        <pc:spChg chg="add mod">
          <ac:chgData name="Marinus" userId="141c774a-35d6-4538-9a6d-02fe45ed1b6a" providerId="ADAL" clId="{C107C1D9-DC1E-4030-9515-A0B2CEF4C225}" dt="2020-07-17T14:22:50.479" v="28" actId="1076"/>
          <ac:spMkLst>
            <pc:docMk/>
            <pc:sldMk cId="2776738128" sldId="298"/>
            <ac:spMk id="56" creationId="{3E0575F0-87E1-480C-9C1E-3FE7451A3D80}"/>
          </ac:spMkLst>
        </pc:spChg>
        <pc:spChg chg="add mod">
          <ac:chgData name="Marinus" userId="141c774a-35d6-4538-9a6d-02fe45ed1b6a" providerId="ADAL" clId="{C107C1D9-DC1E-4030-9515-A0B2CEF4C225}" dt="2020-07-17T14:23:01.819" v="29" actId="1076"/>
          <ac:spMkLst>
            <pc:docMk/>
            <pc:sldMk cId="2776738128" sldId="298"/>
            <ac:spMk id="57" creationId="{477F2D9A-8FFA-4B06-BFD9-D61C80D4AD98}"/>
          </ac:spMkLst>
        </pc:spChg>
        <pc:spChg chg="add mod">
          <ac:chgData name="Marinus" userId="141c774a-35d6-4538-9a6d-02fe45ed1b6a" providerId="ADAL" clId="{C107C1D9-DC1E-4030-9515-A0B2CEF4C225}" dt="2020-07-17T14:23:01.819" v="29" actId="1076"/>
          <ac:spMkLst>
            <pc:docMk/>
            <pc:sldMk cId="2776738128" sldId="298"/>
            <ac:spMk id="58" creationId="{30AC4720-555A-4600-8FA8-D1DC1A8376DE}"/>
          </ac:spMkLst>
        </pc:spChg>
        <pc:spChg chg="add mod">
          <ac:chgData name="Marinus" userId="141c774a-35d6-4538-9a6d-02fe45ed1b6a" providerId="ADAL" clId="{C107C1D9-DC1E-4030-9515-A0B2CEF4C225}" dt="2020-07-17T14:23:01.819" v="29" actId="1076"/>
          <ac:spMkLst>
            <pc:docMk/>
            <pc:sldMk cId="2776738128" sldId="298"/>
            <ac:spMk id="59" creationId="{4328296A-39DF-4D34-91E1-37E45889E0CD}"/>
          </ac:spMkLst>
        </pc:spChg>
        <pc:spChg chg="mod">
          <ac:chgData name="Marinus" userId="141c774a-35d6-4538-9a6d-02fe45ed1b6a" providerId="ADAL" clId="{C107C1D9-DC1E-4030-9515-A0B2CEF4C225}" dt="2020-07-17T14:22:16.357" v="27"/>
          <ac:spMkLst>
            <pc:docMk/>
            <pc:sldMk cId="2776738128" sldId="298"/>
            <ac:spMk id="61" creationId="{0B79D5AB-14C0-440D-B826-FAD5362BC162}"/>
          </ac:spMkLst>
        </pc:spChg>
        <pc:spChg chg="mod">
          <ac:chgData name="Marinus" userId="141c774a-35d6-4538-9a6d-02fe45ed1b6a" providerId="ADAL" clId="{C107C1D9-DC1E-4030-9515-A0B2CEF4C225}" dt="2020-07-17T14:22:16.357" v="27"/>
          <ac:spMkLst>
            <pc:docMk/>
            <pc:sldMk cId="2776738128" sldId="298"/>
            <ac:spMk id="62" creationId="{F80F65A1-B5C7-41AB-A5C4-C84C6DB8E78E}"/>
          </ac:spMkLst>
        </pc:spChg>
        <pc:grpChg chg="add mod">
          <ac:chgData name="Marinus" userId="141c774a-35d6-4538-9a6d-02fe45ed1b6a" providerId="ADAL" clId="{C107C1D9-DC1E-4030-9515-A0B2CEF4C225}" dt="2020-07-17T14:21:50.172" v="25" actId="14100"/>
          <ac:grpSpMkLst>
            <pc:docMk/>
            <pc:sldMk cId="2776738128" sldId="298"/>
            <ac:grpSpMk id="4" creationId="{CC486407-8C1B-4E66-829D-BEA58561A2BF}"/>
          </ac:grpSpMkLst>
        </pc:grpChg>
        <pc:grpChg chg="add mod">
          <ac:chgData name="Marinus" userId="141c774a-35d6-4538-9a6d-02fe45ed1b6a" providerId="ADAL" clId="{C107C1D9-DC1E-4030-9515-A0B2CEF4C225}" dt="2020-07-17T14:22:50.479" v="28" actId="1076"/>
          <ac:grpSpMkLst>
            <pc:docMk/>
            <pc:sldMk cId="2776738128" sldId="298"/>
            <ac:grpSpMk id="42" creationId="{0BEAEF87-D27C-4D4D-A093-19884216B48C}"/>
          </ac:grpSpMkLst>
        </pc:grpChg>
        <pc:grpChg chg="add mod">
          <ac:chgData name="Marinus" userId="141c774a-35d6-4538-9a6d-02fe45ed1b6a" providerId="ADAL" clId="{C107C1D9-DC1E-4030-9515-A0B2CEF4C225}" dt="2020-07-17T14:22:50.479" v="28" actId="1076"/>
          <ac:grpSpMkLst>
            <pc:docMk/>
            <pc:sldMk cId="2776738128" sldId="298"/>
            <ac:grpSpMk id="46" creationId="{0066FBD2-4AE5-45AB-9DA7-9584976D2EDA}"/>
          </ac:grpSpMkLst>
        </pc:grpChg>
        <pc:grpChg chg="add mod">
          <ac:chgData name="Marinus" userId="141c774a-35d6-4538-9a6d-02fe45ed1b6a" providerId="ADAL" clId="{C107C1D9-DC1E-4030-9515-A0B2CEF4C225}" dt="2020-07-17T14:23:01.819" v="29" actId="1076"/>
          <ac:grpSpMkLst>
            <pc:docMk/>
            <pc:sldMk cId="2776738128" sldId="298"/>
            <ac:grpSpMk id="60" creationId="{934B8797-F43A-42DE-9C77-1925D1D7A9B1}"/>
          </ac:grpSpMkLst>
        </pc:grpChg>
        <pc:picChg chg="mod">
          <ac:chgData name="Marinus" userId="141c774a-35d6-4538-9a6d-02fe45ed1b6a" providerId="ADAL" clId="{C107C1D9-DC1E-4030-9515-A0B2CEF4C225}" dt="2020-07-17T14:21:22.069" v="22"/>
          <ac:picMkLst>
            <pc:docMk/>
            <pc:sldMk cId="2776738128" sldId="298"/>
            <ac:picMk id="5" creationId="{2BCF173D-489F-43C2-988D-17E507B5D646}"/>
          </ac:picMkLst>
        </pc:picChg>
        <pc:picChg chg="mod">
          <ac:chgData name="Marinus" userId="141c774a-35d6-4538-9a6d-02fe45ed1b6a" providerId="ADAL" clId="{C107C1D9-DC1E-4030-9515-A0B2CEF4C225}" dt="2020-07-17T14:21:22.069" v="22"/>
          <ac:picMkLst>
            <pc:docMk/>
            <pc:sldMk cId="2776738128" sldId="298"/>
            <ac:picMk id="6" creationId="{CE35D044-F4E9-4003-81EA-FE8BB3280210}"/>
          </ac:picMkLst>
        </pc:picChg>
        <pc:picChg chg="mod">
          <ac:chgData name="Marinus" userId="141c774a-35d6-4538-9a6d-02fe45ed1b6a" providerId="ADAL" clId="{C107C1D9-DC1E-4030-9515-A0B2CEF4C225}" dt="2020-07-17T14:21:22.069" v="22"/>
          <ac:picMkLst>
            <pc:docMk/>
            <pc:sldMk cId="2776738128" sldId="298"/>
            <ac:picMk id="7" creationId="{49104B9F-DEB1-43D0-A10C-2033AA35E5AE}"/>
          </ac:picMkLst>
        </pc:picChg>
        <pc:picChg chg="mod">
          <ac:chgData name="Marinus" userId="141c774a-35d6-4538-9a6d-02fe45ed1b6a" providerId="ADAL" clId="{C107C1D9-DC1E-4030-9515-A0B2CEF4C225}" dt="2020-07-17T14:21:22.069" v="22"/>
          <ac:picMkLst>
            <pc:docMk/>
            <pc:sldMk cId="2776738128" sldId="298"/>
            <ac:picMk id="8" creationId="{A67B822D-F81E-4F3D-876A-D1B31D0A2D46}"/>
          </ac:picMkLst>
        </pc:picChg>
        <pc:picChg chg="mod">
          <ac:chgData name="Marinus" userId="141c774a-35d6-4538-9a6d-02fe45ed1b6a" providerId="ADAL" clId="{C107C1D9-DC1E-4030-9515-A0B2CEF4C225}" dt="2020-07-17T14:21:22.069" v="22"/>
          <ac:picMkLst>
            <pc:docMk/>
            <pc:sldMk cId="2776738128" sldId="298"/>
            <ac:picMk id="9" creationId="{69723F98-A9A7-4D63-8AA9-5B25535B1CF0}"/>
          </ac:picMkLst>
        </pc:picChg>
        <pc:picChg chg="mod">
          <ac:chgData name="Marinus" userId="141c774a-35d6-4538-9a6d-02fe45ed1b6a" providerId="ADAL" clId="{C107C1D9-DC1E-4030-9515-A0B2CEF4C225}" dt="2020-07-17T14:21:22.069" v="22"/>
          <ac:picMkLst>
            <pc:docMk/>
            <pc:sldMk cId="2776738128" sldId="298"/>
            <ac:picMk id="10" creationId="{7D6A6BCE-95DD-43A8-8645-7A518FBED22B}"/>
          </ac:picMkLst>
        </pc:picChg>
        <pc:cxnChg chg="add mod">
          <ac:chgData name="Marinus" userId="141c774a-35d6-4538-9a6d-02fe45ed1b6a" providerId="ADAL" clId="{C107C1D9-DC1E-4030-9515-A0B2CEF4C225}" dt="2020-07-17T14:23:48.517" v="32" actId="1076"/>
          <ac:cxnSpMkLst>
            <pc:docMk/>
            <pc:sldMk cId="2776738128" sldId="298"/>
            <ac:cxnSpMk id="19" creationId="{C1281D83-8331-40BB-A594-76FAFC739B08}"/>
          </ac:cxnSpMkLst>
        </pc:cxnChg>
        <pc:cxnChg chg="add mod">
          <ac:chgData name="Marinus" userId="141c774a-35d6-4538-9a6d-02fe45ed1b6a" providerId="ADAL" clId="{C107C1D9-DC1E-4030-9515-A0B2CEF4C225}" dt="2020-07-17T14:23:48.517" v="32" actId="1076"/>
          <ac:cxnSpMkLst>
            <pc:docMk/>
            <pc:sldMk cId="2776738128" sldId="298"/>
            <ac:cxnSpMk id="20" creationId="{9B1884C2-991D-4CF0-B9FD-9BDEFD4F63EF}"/>
          </ac:cxnSpMkLst>
        </pc:cxnChg>
        <pc:cxnChg chg="add mod">
          <ac:chgData name="Marinus" userId="141c774a-35d6-4538-9a6d-02fe45ed1b6a" providerId="ADAL" clId="{C107C1D9-DC1E-4030-9515-A0B2CEF4C225}" dt="2020-07-17T14:23:48.517" v="32" actId="1076"/>
          <ac:cxnSpMkLst>
            <pc:docMk/>
            <pc:sldMk cId="2776738128" sldId="298"/>
            <ac:cxnSpMk id="24" creationId="{3C928F4D-7DA7-4FEB-9341-B31282E12EC1}"/>
          </ac:cxnSpMkLst>
        </pc:cxnChg>
        <pc:cxnChg chg="add mod">
          <ac:chgData name="Marinus" userId="141c774a-35d6-4538-9a6d-02fe45ed1b6a" providerId="ADAL" clId="{C107C1D9-DC1E-4030-9515-A0B2CEF4C225}" dt="2020-07-17T14:23:48.517" v="32" actId="1076"/>
          <ac:cxnSpMkLst>
            <pc:docMk/>
            <pc:sldMk cId="2776738128" sldId="298"/>
            <ac:cxnSpMk id="25" creationId="{3459E8DE-7A90-4B41-8E1B-1B194E7DB9F5}"/>
          </ac:cxnSpMkLst>
        </pc:cxnChg>
        <pc:cxnChg chg="add mod">
          <ac:chgData name="Marinus" userId="141c774a-35d6-4538-9a6d-02fe45ed1b6a" providerId="ADAL" clId="{C107C1D9-DC1E-4030-9515-A0B2CEF4C225}" dt="2020-07-17T14:23:48.517" v="32" actId="1076"/>
          <ac:cxnSpMkLst>
            <pc:docMk/>
            <pc:sldMk cId="2776738128" sldId="298"/>
            <ac:cxnSpMk id="26" creationId="{525ADE63-E06A-4E06-B5B2-6CDE593A4A2A}"/>
          </ac:cxnSpMkLst>
        </pc:cxnChg>
        <pc:cxnChg chg="add mod">
          <ac:chgData name="Marinus" userId="141c774a-35d6-4538-9a6d-02fe45ed1b6a" providerId="ADAL" clId="{C107C1D9-DC1E-4030-9515-A0B2CEF4C225}" dt="2020-07-17T14:23:48.517" v="32" actId="1076"/>
          <ac:cxnSpMkLst>
            <pc:docMk/>
            <pc:sldMk cId="2776738128" sldId="298"/>
            <ac:cxnSpMk id="27" creationId="{D6863317-DF1C-4E78-989E-0D9544BB8DD4}"/>
          </ac:cxnSpMkLst>
        </pc:cxnChg>
        <pc:cxnChg chg="add mod">
          <ac:chgData name="Marinus" userId="141c774a-35d6-4538-9a6d-02fe45ed1b6a" providerId="ADAL" clId="{C107C1D9-DC1E-4030-9515-A0B2CEF4C225}" dt="2020-07-17T14:23:48.517" v="32" actId="1076"/>
          <ac:cxnSpMkLst>
            <pc:docMk/>
            <pc:sldMk cId="2776738128" sldId="298"/>
            <ac:cxnSpMk id="28" creationId="{954805CD-3288-4B2D-9C97-E96EB72EEBF9}"/>
          </ac:cxnSpMkLst>
        </pc:cxnChg>
        <pc:cxnChg chg="add mod">
          <ac:chgData name="Marinus" userId="141c774a-35d6-4538-9a6d-02fe45ed1b6a" providerId="ADAL" clId="{C107C1D9-DC1E-4030-9515-A0B2CEF4C225}" dt="2020-07-17T14:23:48.517" v="32" actId="1076"/>
          <ac:cxnSpMkLst>
            <pc:docMk/>
            <pc:sldMk cId="2776738128" sldId="298"/>
            <ac:cxnSpMk id="29" creationId="{1FA49E07-E914-4F88-A27C-8DB8B2DB2C06}"/>
          </ac:cxnSpMkLst>
        </pc:cxnChg>
        <pc:cxnChg chg="add mod">
          <ac:chgData name="Marinus" userId="141c774a-35d6-4538-9a6d-02fe45ed1b6a" providerId="ADAL" clId="{C107C1D9-DC1E-4030-9515-A0B2CEF4C225}" dt="2020-07-17T14:23:48.517" v="32" actId="1076"/>
          <ac:cxnSpMkLst>
            <pc:docMk/>
            <pc:sldMk cId="2776738128" sldId="298"/>
            <ac:cxnSpMk id="30" creationId="{17E808E4-AB61-411F-9AC0-2E58200183E4}"/>
          </ac:cxnSpMkLst>
        </pc:cxnChg>
        <pc:cxnChg chg="add mod">
          <ac:chgData name="Marinus" userId="141c774a-35d6-4538-9a6d-02fe45ed1b6a" providerId="ADAL" clId="{C107C1D9-DC1E-4030-9515-A0B2CEF4C225}" dt="2020-07-17T14:23:48.517" v="32" actId="1076"/>
          <ac:cxnSpMkLst>
            <pc:docMk/>
            <pc:sldMk cId="2776738128" sldId="298"/>
            <ac:cxnSpMk id="31" creationId="{BE683C94-43BB-48A6-B0D1-BDFA79B21127}"/>
          </ac:cxnSpMkLst>
        </pc:cxnChg>
        <pc:cxnChg chg="add mod">
          <ac:chgData name="Marinus" userId="141c774a-35d6-4538-9a6d-02fe45ed1b6a" providerId="ADAL" clId="{C107C1D9-DC1E-4030-9515-A0B2CEF4C225}" dt="2020-07-17T14:23:48.517" v="32" actId="1076"/>
          <ac:cxnSpMkLst>
            <pc:docMk/>
            <pc:sldMk cId="2776738128" sldId="298"/>
            <ac:cxnSpMk id="32" creationId="{C9FCBCE3-492C-4334-9A1F-9C3071E1732B}"/>
          </ac:cxnSpMkLst>
        </pc:cxnChg>
        <pc:cxnChg chg="add mod">
          <ac:chgData name="Marinus" userId="141c774a-35d6-4538-9a6d-02fe45ed1b6a" providerId="ADAL" clId="{C107C1D9-DC1E-4030-9515-A0B2CEF4C225}" dt="2020-07-17T14:23:48.517" v="32" actId="1076"/>
          <ac:cxnSpMkLst>
            <pc:docMk/>
            <pc:sldMk cId="2776738128" sldId="298"/>
            <ac:cxnSpMk id="33" creationId="{D93A1A35-53C6-4A58-8585-C3DDCF9C9D8E}"/>
          </ac:cxnSpMkLst>
        </pc:cxnChg>
        <pc:cxnChg chg="add mod">
          <ac:chgData name="Marinus" userId="141c774a-35d6-4538-9a6d-02fe45ed1b6a" providerId="ADAL" clId="{C107C1D9-DC1E-4030-9515-A0B2CEF4C225}" dt="2020-07-17T14:23:48.517" v="32" actId="1076"/>
          <ac:cxnSpMkLst>
            <pc:docMk/>
            <pc:sldMk cId="2776738128" sldId="298"/>
            <ac:cxnSpMk id="34" creationId="{52728F2B-410C-4CC7-A0C7-DD226D688D3F}"/>
          </ac:cxnSpMkLst>
        </pc:cxnChg>
        <pc:cxnChg chg="add mod">
          <ac:chgData name="Marinus" userId="141c774a-35d6-4538-9a6d-02fe45ed1b6a" providerId="ADAL" clId="{C107C1D9-DC1E-4030-9515-A0B2CEF4C225}" dt="2020-07-17T14:23:48.517" v="32" actId="1076"/>
          <ac:cxnSpMkLst>
            <pc:docMk/>
            <pc:sldMk cId="2776738128" sldId="298"/>
            <ac:cxnSpMk id="35" creationId="{BDBDE15B-9D7E-42AB-A373-BBAD8775638D}"/>
          </ac:cxnSpMkLst>
        </pc:cxnChg>
        <pc:cxnChg chg="add mod">
          <ac:chgData name="Marinus" userId="141c774a-35d6-4538-9a6d-02fe45ed1b6a" providerId="ADAL" clId="{C107C1D9-DC1E-4030-9515-A0B2CEF4C225}" dt="2020-07-17T14:23:48.517" v="32" actId="1076"/>
          <ac:cxnSpMkLst>
            <pc:docMk/>
            <pc:sldMk cId="2776738128" sldId="298"/>
            <ac:cxnSpMk id="36" creationId="{44724B6D-4EAA-4BEA-B072-FE734E84CAC8}"/>
          </ac:cxnSpMkLst>
        </pc:cxnChg>
        <pc:cxnChg chg="add mod">
          <ac:chgData name="Marinus" userId="141c774a-35d6-4538-9a6d-02fe45ed1b6a" providerId="ADAL" clId="{C107C1D9-DC1E-4030-9515-A0B2CEF4C225}" dt="2020-07-17T14:23:48.517" v="32" actId="1076"/>
          <ac:cxnSpMkLst>
            <pc:docMk/>
            <pc:sldMk cId="2776738128" sldId="298"/>
            <ac:cxnSpMk id="37" creationId="{82E5AFF5-4EC2-4745-894C-7C56F81BFD68}"/>
          </ac:cxnSpMkLst>
        </pc:cxnChg>
        <pc:cxnChg chg="add mod">
          <ac:chgData name="Marinus" userId="141c774a-35d6-4538-9a6d-02fe45ed1b6a" providerId="ADAL" clId="{C107C1D9-DC1E-4030-9515-A0B2CEF4C225}" dt="2020-07-17T14:23:48.517" v="32" actId="1076"/>
          <ac:cxnSpMkLst>
            <pc:docMk/>
            <pc:sldMk cId="2776738128" sldId="298"/>
            <ac:cxnSpMk id="51" creationId="{D50BE254-1A2A-4003-B5FA-CD0B021707AA}"/>
          </ac:cxnSpMkLst>
        </pc:cxnChg>
        <pc:cxnChg chg="add mod">
          <ac:chgData name="Marinus" userId="141c774a-35d6-4538-9a6d-02fe45ed1b6a" providerId="ADAL" clId="{C107C1D9-DC1E-4030-9515-A0B2CEF4C225}" dt="2020-07-17T14:23:48.517" v="32" actId="1076"/>
          <ac:cxnSpMkLst>
            <pc:docMk/>
            <pc:sldMk cId="2776738128" sldId="298"/>
            <ac:cxnSpMk id="52" creationId="{5D79AE88-A157-43C4-9806-DAB772690B13}"/>
          </ac:cxnSpMkLst>
        </pc:cxnChg>
        <pc:cxnChg chg="add mod">
          <ac:chgData name="Marinus" userId="141c774a-35d6-4538-9a6d-02fe45ed1b6a" providerId="ADAL" clId="{C107C1D9-DC1E-4030-9515-A0B2CEF4C225}" dt="2020-07-17T14:23:48.517" v="32" actId="1076"/>
          <ac:cxnSpMkLst>
            <pc:docMk/>
            <pc:sldMk cId="2776738128" sldId="298"/>
            <ac:cxnSpMk id="54" creationId="{2ED1576A-68E7-4979-A5D2-1E73D1C5D42B}"/>
          </ac:cxnSpMkLst>
        </pc:cxnChg>
        <pc:cxnChg chg="add mod">
          <ac:chgData name="Marinus" userId="141c774a-35d6-4538-9a6d-02fe45ed1b6a" providerId="ADAL" clId="{C107C1D9-DC1E-4030-9515-A0B2CEF4C225}" dt="2020-07-17T14:23:48.517" v="32" actId="1076"/>
          <ac:cxnSpMkLst>
            <pc:docMk/>
            <pc:sldMk cId="2776738128" sldId="298"/>
            <ac:cxnSpMk id="55" creationId="{F32C7725-23EA-4C35-AE8B-12FD7551B3D9}"/>
          </ac:cxnSpMkLst>
        </pc:cxnChg>
        <pc:cxnChg chg="add mod">
          <ac:chgData name="Marinus" userId="141c774a-35d6-4538-9a6d-02fe45ed1b6a" providerId="ADAL" clId="{C107C1D9-DC1E-4030-9515-A0B2CEF4C225}" dt="2020-07-17T14:23:48.517" v="32" actId="1076"/>
          <ac:cxnSpMkLst>
            <pc:docMk/>
            <pc:sldMk cId="2776738128" sldId="298"/>
            <ac:cxnSpMk id="63" creationId="{01A227B7-EF03-4C61-93F0-DC46CEEBF870}"/>
          </ac:cxnSpMkLst>
        </pc:cxnChg>
      </pc:sldChg>
      <pc:sldChg chg="del">
        <pc:chgData name="Marinus" userId="141c774a-35d6-4538-9a6d-02fe45ed1b6a" providerId="ADAL" clId="{C107C1D9-DC1E-4030-9515-A0B2CEF4C225}" dt="2020-07-17T14:20:23.064" v="3" actId="47"/>
        <pc:sldMkLst>
          <pc:docMk/>
          <pc:sldMk cId="1628664263" sldId="299"/>
        </pc:sldMkLst>
      </pc:sldChg>
      <pc:sldChg chg="del">
        <pc:chgData name="Marinus" userId="141c774a-35d6-4538-9a6d-02fe45ed1b6a" providerId="ADAL" clId="{C107C1D9-DC1E-4030-9515-A0B2CEF4C225}" dt="2020-07-17T14:20:23.064" v="3" actId="47"/>
        <pc:sldMkLst>
          <pc:docMk/>
          <pc:sldMk cId="2013379152" sldId="300"/>
        </pc:sldMkLst>
      </pc:sldChg>
      <pc:sldChg chg="addSp delSp modSp mod modTransition delAnim modAnim">
        <pc:chgData name="Marinus" userId="141c774a-35d6-4538-9a6d-02fe45ed1b6a" providerId="ADAL" clId="{C107C1D9-DC1E-4030-9515-A0B2CEF4C225}" dt="2020-07-17T18:40:14.666" v="3027"/>
        <pc:sldMkLst>
          <pc:docMk/>
          <pc:sldMk cId="379397947" sldId="301"/>
        </pc:sldMkLst>
        <pc:spChg chg="mod">
          <ac:chgData name="Marinus" userId="141c774a-35d6-4538-9a6d-02fe45ed1b6a" providerId="ADAL" clId="{C107C1D9-DC1E-4030-9515-A0B2CEF4C225}" dt="2020-07-17T16:09:59.225" v="1352" actId="20577"/>
          <ac:spMkLst>
            <pc:docMk/>
            <pc:sldMk cId="379397947" sldId="301"/>
            <ac:spMk id="2" creationId="{B178833F-7DFD-4D51-B30F-E51949C9F669}"/>
          </ac:spMkLst>
        </pc:spChg>
        <pc:spChg chg="mod">
          <ac:chgData name="Marinus" userId="141c774a-35d6-4538-9a6d-02fe45ed1b6a" providerId="ADAL" clId="{C107C1D9-DC1E-4030-9515-A0B2CEF4C225}" dt="2020-07-17T16:15:19.632" v="1538" actId="20577"/>
          <ac:spMkLst>
            <pc:docMk/>
            <pc:sldMk cId="379397947" sldId="301"/>
            <ac:spMk id="3" creationId="{B4DFDC9E-9B35-4A1F-8ED4-A64BFCBB63CD}"/>
          </ac:spMkLst>
        </pc:spChg>
        <pc:graphicFrameChg chg="add mod modGraphic">
          <ac:chgData name="Marinus" userId="141c774a-35d6-4538-9a6d-02fe45ed1b6a" providerId="ADAL" clId="{C107C1D9-DC1E-4030-9515-A0B2CEF4C225}" dt="2020-07-17T17:15:06.087" v="2035" actId="1076"/>
          <ac:graphicFrameMkLst>
            <pc:docMk/>
            <pc:sldMk cId="379397947" sldId="301"/>
            <ac:graphicFrameMk id="4" creationId="{113DD35F-5A1E-447D-A3A2-938895EBFF0A}"/>
          </ac:graphicFrameMkLst>
        </pc:graphicFrameChg>
        <pc:graphicFrameChg chg="add mod modGraphic">
          <ac:chgData name="Marinus" userId="141c774a-35d6-4538-9a6d-02fe45ed1b6a" providerId="ADAL" clId="{C107C1D9-DC1E-4030-9515-A0B2CEF4C225}" dt="2020-07-17T17:15:18.762" v="2037" actId="1076"/>
          <ac:graphicFrameMkLst>
            <pc:docMk/>
            <pc:sldMk cId="379397947" sldId="301"/>
            <ac:graphicFrameMk id="5" creationId="{910918CA-AA16-48D6-A67D-5B844D3FB8E9}"/>
          </ac:graphicFrameMkLst>
        </pc:graphicFrameChg>
        <pc:graphicFrameChg chg="add mod modGraphic">
          <ac:chgData name="Marinus" userId="141c774a-35d6-4538-9a6d-02fe45ed1b6a" providerId="ADAL" clId="{C107C1D9-DC1E-4030-9515-A0B2CEF4C225}" dt="2020-07-17T17:15:26.523" v="2038" actId="1076"/>
          <ac:graphicFrameMkLst>
            <pc:docMk/>
            <pc:sldMk cId="379397947" sldId="301"/>
            <ac:graphicFrameMk id="6" creationId="{2C94D2D1-1F28-469C-904F-B9FD6A4060DF}"/>
          </ac:graphicFrameMkLst>
        </pc:graphicFrameChg>
        <pc:graphicFrameChg chg="add mod modGraphic">
          <ac:chgData name="Marinus" userId="141c774a-35d6-4538-9a6d-02fe45ed1b6a" providerId="ADAL" clId="{C107C1D9-DC1E-4030-9515-A0B2CEF4C225}" dt="2020-07-17T17:15:12.815" v="2036" actId="1076"/>
          <ac:graphicFrameMkLst>
            <pc:docMk/>
            <pc:sldMk cId="379397947" sldId="301"/>
            <ac:graphicFrameMk id="7" creationId="{DEFA4171-AB5C-4762-9E5D-6808AABA7522}"/>
          </ac:graphicFrameMkLst>
        </pc:graphicFrameChg>
        <pc:graphicFrameChg chg="add del mod modGraphic">
          <ac:chgData name="Marinus" userId="141c774a-35d6-4538-9a6d-02fe45ed1b6a" providerId="ADAL" clId="{C107C1D9-DC1E-4030-9515-A0B2CEF4C225}" dt="2020-07-17T17:12:47.897" v="2014" actId="478"/>
          <ac:graphicFrameMkLst>
            <pc:docMk/>
            <pc:sldMk cId="379397947" sldId="301"/>
            <ac:graphicFrameMk id="9" creationId="{9C19264B-8E41-4D94-87C3-F9572252D28C}"/>
          </ac:graphicFrameMkLst>
        </pc:graphicFrameChg>
        <pc:picChg chg="add del mod">
          <ac:chgData name="Marinus" userId="141c774a-35d6-4538-9a6d-02fe45ed1b6a" providerId="ADAL" clId="{C107C1D9-DC1E-4030-9515-A0B2CEF4C225}" dt="2020-07-17T16:20:42.865" v="1560" actId="478"/>
          <ac:picMkLst>
            <pc:docMk/>
            <pc:sldMk cId="379397947" sldId="301"/>
            <ac:picMk id="2050" creationId="{856B3713-A56E-4B1E-8196-004F0368A931}"/>
          </ac:picMkLst>
        </pc:picChg>
        <pc:picChg chg="add mod">
          <ac:chgData name="Marinus" userId="141c774a-35d6-4538-9a6d-02fe45ed1b6a" providerId="ADAL" clId="{C107C1D9-DC1E-4030-9515-A0B2CEF4C225}" dt="2020-07-17T17:14:27.782" v="2029" actId="1076"/>
          <ac:picMkLst>
            <pc:docMk/>
            <pc:sldMk cId="379397947" sldId="301"/>
            <ac:picMk id="2052" creationId="{3321ABB3-1E86-4128-9FB2-1323B9BD3F57}"/>
          </ac:picMkLst>
        </pc:picChg>
      </pc:sldChg>
      <pc:sldChg chg="del">
        <pc:chgData name="Marinus" userId="141c774a-35d6-4538-9a6d-02fe45ed1b6a" providerId="ADAL" clId="{C107C1D9-DC1E-4030-9515-A0B2CEF4C225}" dt="2020-07-17T14:20:03.433" v="2" actId="47"/>
        <pc:sldMkLst>
          <pc:docMk/>
          <pc:sldMk cId="3372182140" sldId="304"/>
        </pc:sldMkLst>
      </pc:sldChg>
      <pc:sldChg chg="del">
        <pc:chgData name="Marinus" userId="141c774a-35d6-4538-9a6d-02fe45ed1b6a" providerId="ADAL" clId="{C107C1D9-DC1E-4030-9515-A0B2CEF4C225}" dt="2020-07-17T16:05:16.635" v="1298" actId="2696"/>
        <pc:sldMkLst>
          <pc:docMk/>
          <pc:sldMk cId="3378195275" sldId="305"/>
        </pc:sldMkLst>
      </pc:sldChg>
      <pc:sldChg chg="del">
        <pc:chgData name="Marinus" userId="141c774a-35d6-4538-9a6d-02fe45ed1b6a" providerId="ADAL" clId="{C107C1D9-DC1E-4030-9515-A0B2CEF4C225}" dt="2020-07-17T14:20:03.433" v="2" actId="47"/>
        <pc:sldMkLst>
          <pc:docMk/>
          <pc:sldMk cId="3567495835" sldId="306"/>
        </pc:sldMkLst>
      </pc:sldChg>
      <pc:sldChg chg="del">
        <pc:chgData name="Marinus" userId="141c774a-35d6-4538-9a6d-02fe45ed1b6a" providerId="ADAL" clId="{C107C1D9-DC1E-4030-9515-A0B2CEF4C225}" dt="2020-07-17T16:05:21.601" v="1299" actId="2696"/>
        <pc:sldMkLst>
          <pc:docMk/>
          <pc:sldMk cId="1841319661" sldId="307"/>
        </pc:sldMkLst>
      </pc:sldChg>
      <pc:sldChg chg="del">
        <pc:chgData name="Marinus" userId="141c774a-35d6-4538-9a6d-02fe45ed1b6a" providerId="ADAL" clId="{C107C1D9-DC1E-4030-9515-A0B2CEF4C225}" dt="2020-07-17T14:19:30.824" v="1" actId="2696"/>
        <pc:sldMkLst>
          <pc:docMk/>
          <pc:sldMk cId="1475929639" sldId="308"/>
        </pc:sldMkLst>
      </pc:sldChg>
      <pc:sldChg chg="add modTransition modAnim">
        <pc:chgData name="Marinus" userId="141c774a-35d6-4538-9a6d-02fe45ed1b6a" providerId="ADAL" clId="{C107C1D9-DC1E-4030-9515-A0B2CEF4C225}" dt="2020-07-17T19:13:33.025" v="3155"/>
        <pc:sldMkLst>
          <pc:docMk/>
          <pc:sldMk cId="1874169530" sldId="308"/>
        </pc:sldMkLst>
      </pc:sldChg>
      <pc:sldChg chg="modSp add mod modTransition modAnim">
        <pc:chgData name="Marinus" userId="141c774a-35d6-4538-9a6d-02fe45ed1b6a" providerId="ADAL" clId="{C107C1D9-DC1E-4030-9515-A0B2CEF4C225}" dt="2020-07-17T18:40:36.429" v="3032"/>
        <pc:sldMkLst>
          <pc:docMk/>
          <pc:sldMk cId="4046890949" sldId="309"/>
        </pc:sldMkLst>
        <pc:spChg chg="mod">
          <ac:chgData name="Marinus" userId="141c774a-35d6-4538-9a6d-02fe45ed1b6a" providerId="ADAL" clId="{C107C1D9-DC1E-4030-9515-A0B2CEF4C225}" dt="2020-07-17T14:30:42.666" v="132" actId="20577"/>
          <ac:spMkLst>
            <pc:docMk/>
            <pc:sldMk cId="4046890949" sldId="309"/>
            <ac:spMk id="2" creationId="{AD5A0C7F-6462-40A6-A27B-E7B9BBFC57F9}"/>
          </ac:spMkLst>
        </pc:spChg>
        <pc:spChg chg="mod">
          <ac:chgData name="Marinus" userId="141c774a-35d6-4538-9a6d-02fe45ed1b6a" providerId="ADAL" clId="{C107C1D9-DC1E-4030-9515-A0B2CEF4C225}" dt="2020-07-17T18:38:25.095" v="3023" actId="20577"/>
          <ac:spMkLst>
            <pc:docMk/>
            <pc:sldMk cId="4046890949" sldId="309"/>
            <ac:spMk id="3" creationId="{DD1D110E-9DCF-43B2-84FE-88AD3CE85439}"/>
          </ac:spMkLst>
        </pc:spChg>
      </pc:sldChg>
      <pc:sldChg chg="addSp modSp add mod modTransition modAnim">
        <pc:chgData name="Marinus" userId="141c774a-35d6-4538-9a6d-02fe45ed1b6a" providerId="ADAL" clId="{C107C1D9-DC1E-4030-9515-A0B2CEF4C225}" dt="2020-07-17T19:12:18.978" v="3151"/>
        <pc:sldMkLst>
          <pc:docMk/>
          <pc:sldMk cId="607723808" sldId="310"/>
        </pc:sldMkLst>
        <pc:spChg chg="mod">
          <ac:chgData name="Marinus" userId="141c774a-35d6-4538-9a6d-02fe45ed1b6a" providerId="ADAL" clId="{C107C1D9-DC1E-4030-9515-A0B2CEF4C225}" dt="2020-07-17T14:31:14.703" v="146" actId="20577"/>
          <ac:spMkLst>
            <pc:docMk/>
            <pc:sldMk cId="607723808" sldId="310"/>
            <ac:spMk id="2" creationId="{AD5A0C7F-6462-40A6-A27B-E7B9BBFC57F9}"/>
          </ac:spMkLst>
        </pc:spChg>
        <pc:spChg chg="mod">
          <ac:chgData name="Marinus" userId="141c774a-35d6-4538-9a6d-02fe45ed1b6a" providerId="ADAL" clId="{C107C1D9-DC1E-4030-9515-A0B2CEF4C225}" dt="2020-07-17T16:03:32.254" v="1295" actId="20577"/>
          <ac:spMkLst>
            <pc:docMk/>
            <pc:sldMk cId="607723808" sldId="310"/>
            <ac:spMk id="3" creationId="{DD1D110E-9DCF-43B2-84FE-88AD3CE85439}"/>
          </ac:spMkLst>
        </pc:spChg>
        <pc:graphicFrameChg chg="add mod modGraphic">
          <ac:chgData name="Marinus" userId="141c774a-35d6-4538-9a6d-02fe45ed1b6a" providerId="ADAL" clId="{C107C1D9-DC1E-4030-9515-A0B2CEF4C225}" dt="2020-07-17T15:58:37.402" v="1202"/>
          <ac:graphicFrameMkLst>
            <pc:docMk/>
            <pc:sldMk cId="607723808" sldId="310"/>
            <ac:graphicFrameMk id="4" creationId="{D68C83F9-6142-4833-8098-14AA556F6F8E}"/>
          </ac:graphicFrameMkLst>
        </pc:graphicFrameChg>
      </pc:sldChg>
      <pc:sldChg chg="addSp delSp modSp add mod ord modTransition modAnim">
        <pc:chgData name="Marinus" userId="141c774a-35d6-4538-9a6d-02fe45ed1b6a" providerId="ADAL" clId="{C107C1D9-DC1E-4030-9515-A0B2CEF4C225}" dt="2020-07-17T18:59:39.075" v="3083"/>
        <pc:sldMkLst>
          <pc:docMk/>
          <pc:sldMk cId="1617914525" sldId="311"/>
        </pc:sldMkLst>
        <pc:spChg chg="mod">
          <ac:chgData name="Marinus" userId="141c774a-35d6-4538-9a6d-02fe45ed1b6a" providerId="ADAL" clId="{C107C1D9-DC1E-4030-9515-A0B2CEF4C225}" dt="2020-07-17T14:54:14.751" v="586" actId="20577"/>
          <ac:spMkLst>
            <pc:docMk/>
            <pc:sldMk cId="1617914525" sldId="311"/>
            <ac:spMk id="2" creationId="{AD5A0C7F-6462-40A6-A27B-E7B9BBFC57F9}"/>
          </ac:spMkLst>
        </pc:spChg>
        <pc:spChg chg="del mod">
          <ac:chgData name="Marinus" userId="141c774a-35d6-4538-9a6d-02fe45ed1b6a" providerId="ADAL" clId="{C107C1D9-DC1E-4030-9515-A0B2CEF4C225}" dt="2020-07-17T14:54:32.500" v="588" actId="478"/>
          <ac:spMkLst>
            <pc:docMk/>
            <pc:sldMk cId="1617914525" sldId="311"/>
            <ac:spMk id="3" creationId="{DD1D110E-9DCF-43B2-84FE-88AD3CE85439}"/>
          </ac:spMkLst>
        </pc:spChg>
        <pc:spChg chg="add del mod">
          <ac:chgData name="Marinus" userId="141c774a-35d6-4538-9a6d-02fe45ed1b6a" providerId="ADAL" clId="{C107C1D9-DC1E-4030-9515-A0B2CEF4C225}" dt="2020-07-17T14:54:35.874" v="589" actId="478"/>
          <ac:spMkLst>
            <pc:docMk/>
            <pc:sldMk cId="1617914525" sldId="311"/>
            <ac:spMk id="6" creationId="{40C39EAA-C6E1-4A38-9C4E-68A80D8B1B21}"/>
          </ac:spMkLst>
        </pc:spChg>
        <pc:spChg chg="add mod">
          <ac:chgData name="Marinus" userId="141c774a-35d6-4538-9a6d-02fe45ed1b6a" providerId="ADAL" clId="{C107C1D9-DC1E-4030-9515-A0B2CEF4C225}" dt="2020-07-17T15:05:54.281" v="625" actId="1076"/>
          <ac:spMkLst>
            <pc:docMk/>
            <pc:sldMk cId="1617914525" sldId="311"/>
            <ac:spMk id="14" creationId="{541EC32D-107B-436B-A908-85A1A3701C4C}"/>
          </ac:spMkLst>
        </pc:spChg>
        <pc:spChg chg="add mod">
          <ac:chgData name="Marinus" userId="141c774a-35d6-4538-9a6d-02fe45ed1b6a" providerId="ADAL" clId="{C107C1D9-DC1E-4030-9515-A0B2CEF4C225}" dt="2020-07-17T15:05:58.524" v="629" actId="20577"/>
          <ac:spMkLst>
            <pc:docMk/>
            <pc:sldMk cId="1617914525" sldId="311"/>
            <ac:spMk id="16" creationId="{0CB47CD3-52BB-4946-B861-AF7A192468BC}"/>
          </ac:spMkLst>
        </pc:spChg>
        <pc:graphicFrameChg chg="add mod modGraphic">
          <ac:chgData name="Marinus" userId="141c774a-35d6-4538-9a6d-02fe45ed1b6a" providerId="ADAL" clId="{C107C1D9-DC1E-4030-9515-A0B2CEF4C225}" dt="2020-07-17T14:56:25.729" v="592" actId="1076"/>
          <ac:graphicFrameMkLst>
            <pc:docMk/>
            <pc:sldMk cId="1617914525" sldId="311"/>
            <ac:graphicFrameMk id="4" creationId="{1B5EB47F-63BB-4B33-B0AE-9ACA5992DEF1}"/>
          </ac:graphicFrameMkLst>
        </pc:graphicFrameChg>
        <pc:graphicFrameChg chg="add mod modGraphic">
          <ac:chgData name="Marinus" userId="141c774a-35d6-4538-9a6d-02fe45ed1b6a" providerId="ADAL" clId="{C107C1D9-DC1E-4030-9515-A0B2CEF4C225}" dt="2020-07-17T15:26:34.990" v="694" actId="20577"/>
          <ac:graphicFrameMkLst>
            <pc:docMk/>
            <pc:sldMk cId="1617914525" sldId="311"/>
            <ac:graphicFrameMk id="17" creationId="{E2140546-EFA4-49FE-AE9A-9A5FF5862F8C}"/>
          </ac:graphicFrameMkLst>
        </pc:graphicFrameChg>
        <pc:graphicFrameChg chg="add mod modGraphic">
          <ac:chgData name="Marinus" userId="141c774a-35d6-4538-9a6d-02fe45ed1b6a" providerId="ADAL" clId="{C107C1D9-DC1E-4030-9515-A0B2CEF4C225}" dt="2020-07-17T15:22:25.876" v="683"/>
          <ac:graphicFrameMkLst>
            <pc:docMk/>
            <pc:sldMk cId="1617914525" sldId="311"/>
            <ac:graphicFrameMk id="18" creationId="{3327B14B-C77D-4C79-8060-6F8EA4F12758}"/>
          </ac:graphicFrameMkLst>
        </pc:graphicFrameChg>
        <pc:picChg chg="add mod">
          <ac:chgData name="Marinus" userId="141c774a-35d6-4538-9a6d-02fe45ed1b6a" providerId="ADAL" clId="{C107C1D9-DC1E-4030-9515-A0B2CEF4C225}" dt="2020-07-17T15:05:05.842" v="613" actId="1076"/>
          <ac:picMkLst>
            <pc:docMk/>
            <pc:sldMk cId="1617914525" sldId="311"/>
            <ac:picMk id="7" creationId="{9849868B-B37A-44D2-98DB-A52F42711F25}"/>
          </ac:picMkLst>
        </pc:picChg>
        <pc:picChg chg="add mod">
          <ac:chgData name="Marinus" userId="141c774a-35d6-4538-9a6d-02fe45ed1b6a" providerId="ADAL" clId="{C107C1D9-DC1E-4030-9515-A0B2CEF4C225}" dt="2020-07-17T15:05:05.842" v="613" actId="1076"/>
          <ac:picMkLst>
            <pc:docMk/>
            <pc:sldMk cId="1617914525" sldId="311"/>
            <ac:picMk id="8" creationId="{4F872DD6-66C0-4AA3-91B1-7826AB17CCF8}"/>
          </ac:picMkLst>
        </pc:picChg>
        <pc:picChg chg="add mod">
          <ac:chgData name="Marinus" userId="141c774a-35d6-4538-9a6d-02fe45ed1b6a" providerId="ADAL" clId="{C107C1D9-DC1E-4030-9515-A0B2CEF4C225}" dt="2020-07-17T15:09:02.458" v="639" actId="1076"/>
          <ac:picMkLst>
            <pc:docMk/>
            <pc:sldMk cId="1617914525" sldId="311"/>
            <ac:picMk id="10" creationId="{034D31EB-8D5C-4A5B-B66A-C67BE88F56D4}"/>
          </ac:picMkLst>
        </pc:picChg>
        <pc:picChg chg="add mod">
          <ac:chgData name="Marinus" userId="141c774a-35d6-4538-9a6d-02fe45ed1b6a" providerId="ADAL" clId="{C107C1D9-DC1E-4030-9515-A0B2CEF4C225}" dt="2020-07-17T15:22:15.056" v="681" actId="14100"/>
          <ac:picMkLst>
            <pc:docMk/>
            <pc:sldMk cId="1617914525" sldId="311"/>
            <ac:picMk id="1026" creationId="{B7E9FFC7-F4FB-40F3-A8E0-E716BD7E36AA}"/>
          </ac:picMkLst>
        </pc:picChg>
        <pc:cxnChg chg="add mod">
          <ac:chgData name="Marinus" userId="141c774a-35d6-4538-9a6d-02fe45ed1b6a" providerId="ADAL" clId="{C107C1D9-DC1E-4030-9515-A0B2CEF4C225}" dt="2020-07-17T15:07:11.347" v="636" actId="692"/>
          <ac:cxnSpMkLst>
            <pc:docMk/>
            <pc:sldMk cId="1617914525" sldId="311"/>
            <ac:cxnSpMk id="12" creationId="{DAD497D1-ADC8-4AE9-A75F-A14698419B04}"/>
          </ac:cxnSpMkLst>
        </pc:cxnChg>
      </pc:sldChg>
      <pc:sldChg chg="addSp delSp modSp add del mod ord delAnim modAnim">
        <pc:chgData name="Marinus" userId="141c774a-35d6-4538-9a6d-02fe45ed1b6a" providerId="ADAL" clId="{C107C1D9-DC1E-4030-9515-A0B2CEF4C225}" dt="2020-07-17T16:52:38.187" v="1797" actId="47"/>
        <pc:sldMkLst>
          <pc:docMk/>
          <pc:sldMk cId="2714138971" sldId="312"/>
        </pc:sldMkLst>
        <pc:spChg chg="mod">
          <ac:chgData name="Marinus" userId="141c774a-35d6-4538-9a6d-02fe45ed1b6a" providerId="ADAL" clId="{C107C1D9-DC1E-4030-9515-A0B2CEF4C225}" dt="2020-07-17T15:46:51.037" v="837"/>
          <ac:spMkLst>
            <pc:docMk/>
            <pc:sldMk cId="2714138971" sldId="312"/>
            <ac:spMk id="3" creationId="{DD1D110E-9DCF-43B2-84FE-88AD3CE85439}"/>
          </ac:spMkLst>
        </pc:spChg>
        <pc:graphicFrameChg chg="del">
          <ac:chgData name="Marinus" userId="141c774a-35d6-4538-9a6d-02fe45ed1b6a" providerId="ADAL" clId="{C107C1D9-DC1E-4030-9515-A0B2CEF4C225}" dt="2020-07-17T15:27:48.750" v="695" actId="478"/>
          <ac:graphicFrameMkLst>
            <pc:docMk/>
            <pc:sldMk cId="2714138971" sldId="312"/>
            <ac:graphicFrameMk id="4" creationId="{1B5EB47F-63BB-4B33-B0AE-9ACA5992DEF1}"/>
          </ac:graphicFrameMkLst>
        </pc:graphicFrameChg>
        <pc:graphicFrameChg chg="add del mod modGraphic">
          <ac:chgData name="Marinus" userId="141c774a-35d6-4538-9a6d-02fe45ed1b6a" providerId="ADAL" clId="{C107C1D9-DC1E-4030-9515-A0B2CEF4C225}" dt="2020-07-17T15:31:26.243" v="736" actId="478"/>
          <ac:graphicFrameMkLst>
            <pc:docMk/>
            <pc:sldMk cId="2714138971" sldId="312"/>
            <ac:graphicFrameMk id="5" creationId="{3357F75A-A3BB-4F79-A229-BDB783F02545}"/>
          </ac:graphicFrameMkLst>
        </pc:graphicFrameChg>
        <pc:graphicFrameChg chg="add mod modGraphic">
          <ac:chgData name="Marinus" userId="141c774a-35d6-4538-9a6d-02fe45ed1b6a" providerId="ADAL" clId="{C107C1D9-DC1E-4030-9515-A0B2CEF4C225}" dt="2020-07-17T16:02:15.208" v="1222" actId="1076"/>
          <ac:graphicFrameMkLst>
            <pc:docMk/>
            <pc:sldMk cId="2714138971" sldId="312"/>
            <ac:graphicFrameMk id="6" creationId="{603C76B9-0E37-4F9A-9951-AB9B57B26422}"/>
          </ac:graphicFrameMkLst>
        </pc:graphicFrameChg>
      </pc:sldChg>
      <pc:sldChg chg="modSp add mod modTransition modAnim">
        <pc:chgData name="Marinus" userId="141c774a-35d6-4538-9a6d-02fe45ed1b6a" providerId="ADAL" clId="{C107C1D9-DC1E-4030-9515-A0B2CEF4C225}" dt="2020-07-17T19:22:58.541" v="3193" actId="20577"/>
        <pc:sldMkLst>
          <pc:docMk/>
          <pc:sldMk cId="4088769898" sldId="313"/>
        </pc:sldMkLst>
        <pc:spChg chg="mod">
          <ac:chgData name="Marinus" userId="141c774a-35d6-4538-9a6d-02fe45ed1b6a" providerId="ADAL" clId="{C107C1D9-DC1E-4030-9515-A0B2CEF4C225}" dt="2020-07-17T19:22:58.541" v="3193" actId="20577"/>
          <ac:spMkLst>
            <pc:docMk/>
            <pc:sldMk cId="4088769898" sldId="313"/>
            <ac:spMk id="3" creationId="{DD1D110E-9DCF-43B2-84FE-88AD3CE85439}"/>
          </ac:spMkLst>
        </pc:spChg>
        <pc:graphicFrameChg chg="mod">
          <ac:chgData name="Marinus" userId="141c774a-35d6-4538-9a6d-02fe45ed1b6a" providerId="ADAL" clId="{C107C1D9-DC1E-4030-9515-A0B2CEF4C225}" dt="2020-07-17T16:02:27.098" v="1223" actId="1076"/>
          <ac:graphicFrameMkLst>
            <pc:docMk/>
            <pc:sldMk cId="4088769898" sldId="313"/>
            <ac:graphicFrameMk id="6" creationId="{603C76B9-0E37-4F9A-9951-AB9B57B26422}"/>
          </ac:graphicFrameMkLst>
        </pc:graphicFrameChg>
      </pc:sldChg>
      <pc:sldChg chg="addSp delSp modSp add del mod">
        <pc:chgData name="Marinus" userId="141c774a-35d6-4538-9a6d-02fe45ed1b6a" providerId="ADAL" clId="{C107C1D9-DC1E-4030-9515-A0B2CEF4C225}" dt="2020-07-17T17:43:33.582" v="2454" actId="47"/>
        <pc:sldMkLst>
          <pc:docMk/>
          <pc:sldMk cId="1123252501" sldId="314"/>
        </pc:sldMkLst>
        <pc:spChg chg="mod">
          <ac:chgData name="Marinus" userId="141c774a-35d6-4538-9a6d-02fe45ed1b6a" providerId="ADAL" clId="{C107C1D9-DC1E-4030-9515-A0B2CEF4C225}" dt="2020-07-17T17:19:10.876" v="2109" actId="14100"/>
          <ac:spMkLst>
            <pc:docMk/>
            <pc:sldMk cId="1123252501" sldId="314"/>
            <ac:spMk id="2" creationId="{B178833F-7DFD-4D51-B30F-E51949C9F669}"/>
          </ac:spMkLst>
        </pc:spChg>
        <pc:spChg chg="mod">
          <ac:chgData name="Marinus" userId="141c774a-35d6-4538-9a6d-02fe45ed1b6a" providerId="ADAL" clId="{C107C1D9-DC1E-4030-9515-A0B2CEF4C225}" dt="2020-07-17T17:04:10.991" v="1894" actId="1076"/>
          <ac:spMkLst>
            <pc:docMk/>
            <pc:sldMk cId="1123252501" sldId="314"/>
            <ac:spMk id="3" creationId="{B4DFDC9E-9B35-4A1F-8ED4-A64BFCBB63CD}"/>
          </ac:spMkLst>
        </pc:spChg>
        <pc:spChg chg="add mod">
          <ac:chgData name="Marinus" userId="141c774a-35d6-4538-9a6d-02fe45ed1b6a" providerId="ADAL" clId="{C107C1D9-DC1E-4030-9515-A0B2CEF4C225}" dt="2020-07-17T17:05:04.111" v="1927" actId="20577"/>
          <ac:spMkLst>
            <pc:docMk/>
            <pc:sldMk cId="1123252501" sldId="314"/>
            <ac:spMk id="6" creationId="{6BD533DA-3FE8-4EC6-B001-41D45304D688}"/>
          </ac:spMkLst>
        </pc:spChg>
        <pc:spChg chg="add mod">
          <ac:chgData name="Marinus" userId="141c774a-35d6-4538-9a6d-02fe45ed1b6a" providerId="ADAL" clId="{C107C1D9-DC1E-4030-9515-A0B2CEF4C225}" dt="2020-07-17T17:03:55.803" v="1893" actId="1076"/>
          <ac:spMkLst>
            <pc:docMk/>
            <pc:sldMk cId="1123252501" sldId="314"/>
            <ac:spMk id="7" creationId="{D28DB769-D5C5-4ED0-B60B-14A98599C2F8}"/>
          </ac:spMkLst>
        </pc:spChg>
        <pc:spChg chg="add mod">
          <ac:chgData name="Marinus" userId="141c774a-35d6-4538-9a6d-02fe45ed1b6a" providerId="ADAL" clId="{C107C1D9-DC1E-4030-9515-A0B2CEF4C225}" dt="2020-07-17T17:09:00.623" v="1973" actId="1076"/>
          <ac:spMkLst>
            <pc:docMk/>
            <pc:sldMk cId="1123252501" sldId="314"/>
            <ac:spMk id="8" creationId="{EBED471E-FBE6-4E8A-91A8-4E0F6DE7F55B}"/>
          </ac:spMkLst>
        </pc:spChg>
        <pc:spChg chg="add mod">
          <ac:chgData name="Marinus" userId="141c774a-35d6-4538-9a6d-02fe45ed1b6a" providerId="ADAL" clId="{C107C1D9-DC1E-4030-9515-A0B2CEF4C225}" dt="2020-07-17T17:03:48.002" v="1892" actId="1076"/>
          <ac:spMkLst>
            <pc:docMk/>
            <pc:sldMk cId="1123252501" sldId="314"/>
            <ac:spMk id="9" creationId="{E4312531-F5DE-4142-BD6C-91619B289673}"/>
          </ac:spMkLst>
        </pc:spChg>
        <pc:spChg chg="add mod">
          <ac:chgData name="Marinus" userId="141c774a-35d6-4538-9a6d-02fe45ed1b6a" providerId="ADAL" clId="{C107C1D9-DC1E-4030-9515-A0B2CEF4C225}" dt="2020-07-17T17:09:00.623" v="1973" actId="1076"/>
          <ac:spMkLst>
            <pc:docMk/>
            <pc:sldMk cId="1123252501" sldId="314"/>
            <ac:spMk id="10" creationId="{BDA692D3-825C-45D7-BFCF-58590B55529B}"/>
          </ac:spMkLst>
        </pc:spChg>
        <pc:spChg chg="add mod">
          <ac:chgData name="Marinus" userId="141c774a-35d6-4538-9a6d-02fe45ed1b6a" providerId="ADAL" clId="{C107C1D9-DC1E-4030-9515-A0B2CEF4C225}" dt="2020-07-17T17:04:34.720" v="1912" actId="14100"/>
          <ac:spMkLst>
            <pc:docMk/>
            <pc:sldMk cId="1123252501" sldId="314"/>
            <ac:spMk id="11" creationId="{310894C0-B9DD-4EDD-913F-D680F624FEDF}"/>
          </ac:spMkLst>
        </pc:spChg>
        <pc:spChg chg="add mod">
          <ac:chgData name="Marinus" userId="141c774a-35d6-4538-9a6d-02fe45ed1b6a" providerId="ADAL" clId="{C107C1D9-DC1E-4030-9515-A0B2CEF4C225}" dt="2020-07-17T17:11:48.427" v="2011" actId="20577"/>
          <ac:spMkLst>
            <pc:docMk/>
            <pc:sldMk cId="1123252501" sldId="314"/>
            <ac:spMk id="13" creationId="{19ABBF11-BB8F-4B32-8366-F9F5222C4B8B}"/>
          </ac:spMkLst>
        </pc:spChg>
        <pc:spChg chg="add mod">
          <ac:chgData name="Marinus" userId="141c774a-35d6-4538-9a6d-02fe45ed1b6a" providerId="ADAL" clId="{C107C1D9-DC1E-4030-9515-A0B2CEF4C225}" dt="2020-07-17T17:09:32.283" v="1986" actId="1076"/>
          <ac:spMkLst>
            <pc:docMk/>
            <pc:sldMk cId="1123252501" sldId="314"/>
            <ac:spMk id="15" creationId="{B146F195-D1C3-4CC1-84E8-F9F229F0D830}"/>
          </ac:spMkLst>
        </pc:spChg>
        <pc:grpChg chg="add mod">
          <ac:chgData name="Marinus" userId="141c774a-35d6-4538-9a6d-02fe45ed1b6a" providerId="ADAL" clId="{C107C1D9-DC1E-4030-9515-A0B2CEF4C225}" dt="2020-07-17T17:03:55.803" v="1893" actId="1076"/>
          <ac:grpSpMkLst>
            <pc:docMk/>
            <pc:sldMk cId="1123252501" sldId="314"/>
            <ac:grpSpMk id="4" creationId="{A9690BCA-0BCD-460E-BAC4-AB853A69C743}"/>
          </ac:grpSpMkLst>
        </pc:grpChg>
        <pc:grpChg chg="add mod">
          <ac:chgData name="Marinus" userId="141c774a-35d6-4538-9a6d-02fe45ed1b6a" providerId="ADAL" clId="{C107C1D9-DC1E-4030-9515-A0B2CEF4C225}" dt="2020-07-17T17:03:48.002" v="1892" actId="1076"/>
          <ac:grpSpMkLst>
            <pc:docMk/>
            <pc:sldMk cId="1123252501" sldId="314"/>
            <ac:grpSpMk id="5" creationId="{DEB5D6C2-D1A6-4C96-8279-B0D2E7401233}"/>
          </ac:grpSpMkLst>
        </pc:grpChg>
        <pc:graphicFrameChg chg="add del mod">
          <ac:chgData name="Marinus" userId="141c774a-35d6-4538-9a6d-02fe45ed1b6a" providerId="ADAL" clId="{C107C1D9-DC1E-4030-9515-A0B2CEF4C225}" dt="2020-07-17T17:12:44.043" v="2013" actId="21"/>
          <ac:graphicFrameMkLst>
            <pc:docMk/>
            <pc:sldMk cId="1123252501" sldId="314"/>
            <ac:graphicFrameMk id="17" creationId="{251546E1-11BB-4134-BE20-3FD50E6D0108}"/>
          </ac:graphicFrameMkLst>
        </pc:graphicFrameChg>
        <pc:picChg chg="add mod">
          <ac:chgData name="Marinus" userId="141c774a-35d6-4538-9a6d-02fe45ed1b6a" providerId="ADAL" clId="{C107C1D9-DC1E-4030-9515-A0B2CEF4C225}" dt="2020-07-17T17:20:15.219" v="2116" actId="1076"/>
          <ac:picMkLst>
            <pc:docMk/>
            <pc:sldMk cId="1123252501" sldId="314"/>
            <ac:picMk id="19" creationId="{598AF483-9D79-4172-9184-0FBFE3865A81}"/>
          </ac:picMkLst>
        </pc:picChg>
        <pc:picChg chg="add mod">
          <ac:chgData name="Marinus" userId="141c774a-35d6-4538-9a6d-02fe45ed1b6a" providerId="ADAL" clId="{C107C1D9-DC1E-4030-9515-A0B2CEF4C225}" dt="2020-07-17T17:03:55.803" v="1893" actId="1076"/>
          <ac:picMkLst>
            <pc:docMk/>
            <pc:sldMk cId="1123252501" sldId="314"/>
            <ac:picMk id="3074" creationId="{F1EFD921-866C-44AA-8D7B-479749B1A250}"/>
          </ac:picMkLst>
        </pc:picChg>
        <pc:picChg chg="add mod">
          <ac:chgData name="Marinus" userId="141c774a-35d6-4538-9a6d-02fe45ed1b6a" providerId="ADAL" clId="{C107C1D9-DC1E-4030-9515-A0B2CEF4C225}" dt="2020-07-17T17:03:48.002" v="1892" actId="1076"/>
          <ac:picMkLst>
            <pc:docMk/>
            <pc:sldMk cId="1123252501" sldId="314"/>
            <ac:picMk id="3076" creationId="{18399311-11A6-41CA-A71A-7834C35EE0AC}"/>
          </ac:picMkLst>
        </pc:picChg>
        <pc:picChg chg="add mod">
          <ac:chgData name="Marinus" userId="141c774a-35d6-4538-9a6d-02fe45ed1b6a" providerId="ADAL" clId="{C107C1D9-DC1E-4030-9515-A0B2CEF4C225}" dt="2020-07-17T17:04:10.991" v="1894" actId="1076"/>
          <ac:picMkLst>
            <pc:docMk/>
            <pc:sldMk cId="1123252501" sldId="314"/>
            <ac:picMk id="3078" creationId="{10137440-0695-4E17-B1DC-C0C579351B22}"/>
          </ac:picMkLst>
        </pc:picChg>
        <pc:picChg chg="add mod">
          <ac:chgData name="Marinus" userId="141c774a-35d6-4538-9a6d-02fe45ed1b6a" providerId="ADAL" clId="{C107C1D9-DC1E-4030-9515-A0B2CEF4C225}" dt="2020-07-17T17:09:00.623" v="1973" actId="1076"/>
          <ac:picMkLst>
            <pc:docMk/>
            <pc:sldMk cId="1123252501" sldId="314"/>
            <ac:picMk id="3080" creationId="{5AD2CA39-6751-4F98-9810-FF10D0EE8065}"/>
          </ac:picMkLst>
        </pc:picChg>
        <pc:picChg chg="add mod">
          <ac:chgData name="Marinus" userId="141c774a-35d6-4538-9a6d-02fe45ed1b6a" providerId="ADAL" clId="{C107C1D9-DC1E-4030-9515-A0B2CEF4C225}" dt="2020-07-17T17:09:00.623" v="1973" actId="1076"/>
          <ac:picMkLst>
            <pc:docMk/>
            <pc:sldMk cId="1123252501" sldId="314"/>
            <ac:picMk id="3082" creationId="{1CAA8F6A-CEF6-4EB9-B692-112F0912C87F}"/>
          </ac:picMkLst>
        </pc:picChg>
        <pc:picChg chg="add mod">
          <ac:chgData name="Marinus" userId="141c774a-35d6-4538-9a6d-02fe45ed1b6a" providerId="ADAL" clId="{C107C1D9-DC1E-4030-9515-A0B2CEF4C225}" dt="2020-07-17T17:11:34.622" v="2006" actId="1076"/>
          <ac:picMkLst>
            <pc:docMk/>
            <pc:sldMk cId="1123252501" sldId="314"/>
            <ac:picMk id="3084" creationId="{5D745235-046C-41DE-886B-ECFD1F8384AC}"/>
          </ac:picMkLst>
        </pc:picChg>
      </pc:sldChg>
      <pc:sldChg chg="addSp modSp add del mod ord">
        <pc:chgData name="Marinus" userId="141c774a-35d6-4538-9a6d-02fe45ed1b6a" providerId="ADAL" clId="{C107C1D9-DC1E-4030-9515-A0B2CEF4C225}" dt="2020-07-17T17:59:03.093" v="2818" actId="47"/>
        <pc:sldMkLst>
          <pc:docMk/>
          <pc:sldMk cId="1440238258" sldId="315"/>
        </pc:sldMkLst>
        <pc:spChg chg="mod">
          <ac:chgData name="Marinus" userId="141c774a-35d6-4538-9a6d-02fe45ed1b6a" providerId="ADAL" clId="{C107C1D9-DC1E-4030-9515-A0B2CEF4C225}" dt="2020-07-17T16:09:34.604" v="1337" actId="20577"/>
          <ac:spMkLst>
            <pc:docMk/>
            <pc:sldMk cId="1440238258" sldId="315"/>
            <ac:spMk id="2" creationId="{B178833F-7DFD-4D51-B30F-E51949C9F669}"/>
          </ac:spMkLst>
        </pc:spChg>
        <pc:spChg chg="mod">
          <ac:chgData name="Marinus" userId="141c774a-35d6-4538-9a6d-02fe45ed1b6a" providerId="ADAL" clId="{C107C1D9-DC1E-4030-9515-A0B2CEF4C225}" dt="2020-07-17T17:47:01.724" v="2632" actId="27636"/>
          <ac:spMkLst>
            <pc:docMk/>
            <pc:sldMk cId="1440238258" sldId="315"/>
            <ac:spMk id="3" creationId="{B4DFDC9E-9B35-4A1F-8ED4-A64BFCBB63CD}"/>
          </ac:spMkLst>
        </pc:spChg>
        <pc:graphicFrameChg chg="add mod modGraphic">
          <ac:chgData name="Marinus" userId="141c774a-35d6-4538-9a6d-02fe45ed1b6a" providerId="ADAL" clId="{C107C1D9-DC1E-4030-9515-A0B2CEF4C225}" dt="2020-07-17T17:53:54.469" v="2688" actId="20577"/>
          <ac:graphicFrameMkLst>
            <pc:docMk/>
            <pc:sldMk cId="1440238258" sldId="315"/>
            <ac:graphicFrameMk id="4" creationId="{7DA2F785-F8E1-4A8E-8527-AA641DCE07BF}"/>
          </ac:graphicFrameMkLst>
        </pc:graphicFrameChg>
      </pc:sldChg>
      <pc:sldChg chg="addSp delSp modSp add mod modTransition modAnim">
        <pc:chgData name="Marinus" userId="141c774a-35d6-4538-9a6d-02fe45ed1b6a" providerId="ADAL" clId="{C107C1D9-DC1E-4030-9515-A0B2CEF4C225}" dt="2020-07-17T19:07:53.478" v="3142"/>
        <pc:sldMkLst>
          <pc:docMk/>
          <pc:sldMk cId="665229952" sldId="316"/>
        </pc:sldMkLst>
        <pc:spChg chg="del">
          <ac:chgData name="Marinus" userId="141c774a-35d6-4538-9a6d-02fe45ed1b6a" providerId="ADAL" clId="{C107C1D9-DC1E-4030-9515-A0B2CEF4C225}" dt="2020-07-17T17:28:36.620" v="2362" actId="478"/>
          <ac:spMkLst>
            <pc:docMk/>
            <pc:sldMk cId="665229952" sldId="316"/>
            <ac:spMk id="3" creationId="{B4DFDC9E-9B35-4A1F-8ED4-A64BFCBB63CD}"/>
          </ac:spMkLst>
        </pc:spChg>
        <pc:spChg chg="del">
          <ac:chgData name="Marinus" userId="141c774a-35d6-4538-9a6d-02fe45ed1b6a" providerId="ADAL" clId="{C107C1D9-DC1E-4030-9515-A0B2CEF4C225}" dt="2020-07-17T17:28:30.704" v="2359" actId="478"/>
          <ac:spMkLst>
            <pc:docMk/>
            <pc:sldMk cId="665229952" sldId="316"/>
            <ac:spMk id="6" creationId="{6BD533DA-3FE8-4EC6-B001-41D45304D688}"/>
          </ac:spMkLst>
        </pc:spChg>
        <pc:spChg chg="del topLvl">
          <ac:chgData name="Marinus" userId="141c774a-35d6-4538-9a6d-02fe45ed1b6a" providerId="ADAL" clId="{C107C1D9-DC1E-4030-9515-A0B2CEF4C225}" dt="2020-07-17T17:28:32.721" v="2360" actId="478"/>
          <ac:spMkLst>
            <pc:docMk/>
            <pc:sldMk cId="665229952" sldId="316"/>
            <ac:spMk id="7" creationId="{D28DB769-D5C5-4ED0-B60B-14A98599C2F8}"/>
          </ac:spMkLst>
        </pc:spChg>
        <pc:spChg chg="del">
          <ac:chgData name="Marinus" userId="141c774a-35d6-4538-9a6d-02fe45ed1b6a" providerId="ADAL" clId="{C107C1D9-DC1E-4030-9515-A0B2CEF4C225}" dt="2020-07-17T17:28:04.168" v="2353" actId="478"/>
          <ac:spMkLst>
            <pc:docMk/>
            <pc:sldMk cId="665229952" sldId="316"/>
            <ac:spMk id="8" creationId="{EBED471E-FBE6-4E8A-91A8-4E0F6DE7F55B}"/>
          </ac:spMkLst>
        </pc:spChg>
        <pc:spChg chg="del topLvl">
          <ac:chgData name="Marinus" userId="141c774a-35d6-4538-9a6d-02fe45ed1b6a" providerId="ADAL" clId="{C107C1D9-DC1E-4030-9515-A0B2CEF4C225}" dt="2020-07-17T17:28:34.921" v="2361" actId="478"/>
          <ac:spMkLst>
            <pc:docMk/>
            <pc:sldMk cId="665229952" sldId="316"/>
            <ac:spMk id="9" creationId="{E4312531-F5DE-4142-BD6C-91619B289673}"/>
          </ac:spMkLst>
        </pc:spChg>
        <pc:spChg chg="del">
          <ac:chgData name="Marinus" userId="141c774a-35d6-4538-9a6d-02fe45ed1b6a" providerId="ADAL" clId="{C107C1D9-DC1E-4030-9515-A0B2CEF4C225}" dt="2020-07-17T17:28:02.660" v="2352" actId="478"/>
          <ac:spMkLst>
            <pc:docMk/>
            <pc:sldMk cId="665229952" sldId="316"/>
            <ac:spMk id="10" creationId="{BDA692D3-825C-45D7-BFCF-58590B55529B}"/>
          </ac:spMkLst>
        </pc:spChg>
        <pc:spChg chg="mod">
          <ac:chgData name="Marinus" userId="141c774a-35d6-4538-9a6d-02fe45ed1b6a" providerId="ADAL" clId="{C107C1D9-DC1E-4030-9515-A0B2CEF4C225}" dt="2020-07-17T19:05:45.555" v="3136" actId="20577"/>
          <ac:spMkLst>
            <pc:docMk/>
            <pc:sldMk cId="665229952" sldId="316"/>
            <ac:spMk id="11" creationId="{310894C0-B9DD-4EDD-913F-D680F624FEDF}"/>
          </ac:spMkLst>
        </pc:spChg>
        <pc:spChg chg="del">
          <ac:chgData name="Marinus" userId="141c774a-35d6-4538-9a6d-02fe45ed1b6a" providerId="ADAL" clId="{C107C1D9-DC1E-4030-9515-A0B2CEF4C225}" dt="2020-07-17T17:28:07.231" v="2355" actId="478"/>
          <ac:spMkLst>
            <pc:docMk/>
            <pc:sldMk cId="665229952" sldId="316"/>
            <ac:spMk id="13" creationId="{19ABBF11-BB8F-4B32-8366-F9F5222C4B8B}"/>
          </ac:spMkLst>
        </pc:spChg>
        <pc:spChg chg="add del mod">
          <ac:chgData name="Marinus" userId="141c774a-35d6-4538-9a6d-02fe45ed1b6a" providerId="ADAL" clId="{C107C1D9-DC1E-4030-9515-A0B2CEF4C225}" dt="2020-07-17T17:28:38.540" v="2363" actId="478"/>
          <ac:spMkLst>
            <pc:docMk/>
            <pc:sldMk cId="665229952" sldId="316"/>
            <ac:spMk id="14" creationId="{DBADB599-56A1-4248-9D0E-FC16517D8C00}"/>
          </ac:spMkLst>
        </pc:spChg>
        <pc:spChg chg="del">
          <ac:chgData name="Marinus" userId="141c774a-35d6-4538-9a6d-02fe45ed1b6a" providerId="ADAL" clId="{C107C1D9-DC1E-4030-9515-A0B2CEF4C225}" dt="2020-07-17T17:28:05.892" v="2354" actId="478"/>
          <ac:spMkLst>
            <pc:docMk/>
            <pc:sldMk cId="665229952" sldId="316"/>
            <ac:spMk id="15" creationId="{B146F195-D1C3-4CC1-84E8-F9F229F0D830}"/>
          </ac:spMkLst>
        </pc:spChg>
        <pc:spChg chg="add mod">
          <ac:chgData name="Marinus" userId="141c774a-35d6-4538-9a6d-02fe45ed1b6a" providerId="ADAL" clId="{C107C1D9-DC1E-4030-9515-A0B2CEF4C225}" dt="2020-07-17T19:05:37.506" v="3132" actId="14100"/>
          <ac:spMkLst>
            <pc:docMk/>
            <pc:sldMk cId="665229952" sldId="316"/>
            <ac:spMk id="33" creationId="{E05B6B21-60A4-4E3F-95D1-0C9026CDAFE3}"/>
          </ac:spMkLst>
        </pc:spChg>
        <pc:grpChg chg="del">
          <ac:chgData name="Marinus" userId="141c774a-35d6-4538-9a6d-02fe45ed1b6a" providerId="ADAL" clId="{C107C1D9-DC1E-4030-9515-A0B2CEF4C225}" dt="2020-07-17T17:28:32.721" v="2360" actId="478"/>
          <ac:grpSpMkLst>
            <pc:docMk/>
            <pc:sldMk cId="665229952" sldId="316"/>
            <ac:grpSpMk id="4" creationId="{A9690BCA-0BCD-460E-BAC4-AB853A69C743}"/>
          </ac:grpSpMkLst>
        </pc:grpChg>
        <pc:grpChg chg="del">
          <ac:chgData name="Marinus" userId="141c774a-35d6-4538-9a6d-02fe45ed1b6a" providerId="ADAL" clId="{C107C1D9-DC1E-4030-9515-A0B2CEF4C225}" dt="2020-07-17T17:28:34.921" v="2361" actId="478"/>
          <ac:grpSpMkLst>
            <pc:docMk/>
            <pc:sldMk cId="665229952" sldId="316"/>
            <ac:grpSpMk id="5" creationId="{DEB5D6C2-D1A6-4C96-8279-B0D2E7401233}"/>
          </ac:grpSpMkLst>
        </pc:grpChg>
        <pc:picChg chg="add del mod">
          <ac:chgData name="Marinus" userId="141c774a-35d6-4538-9a6d-02fe45ed1b6a" providerId="ADAL" clId="{C107C1D9-DC1E-4030-9515-A0B2CEF4C225}" dt="2020-07-17T17:39:14.436" v="2428" actId="478"/>
          <ac:picMkLst>
            <pc:docMk/>
            <pc:sldMk cId="665229952" sldId="316"/>
            <ac:picMk id="17" creationId="{E5ECBCD7-01C4-4A49-85EA-584316E38A01}"/>
          </ac:picMkLst>
        </pc:picChg>
        <pc:picChg chg="mod">
          <ac:chgData name="Marinus" userId="141c774a-35d6-4538-9a6d-02fe45ed1b6a" providerId="ADAL" clId="{C107C1D9-DC1E-4030-9515-A0B2CEF4C225}" dt="2020-07-17T17:41:03.127" v="2442" actId="1076"/>
          <ac:picMkLst>
            <pc:docMk/>
            <pc:sldMk cId="665229952" sldId="316"/>
            <ac:picMk id="19" creationId="{598AF483-9D79-4172-9184-0FBFE3865A81}"/>
          </ac:picMkLst>
        </pc:picChg>
        <pc:picChg chg="add mod">
          <ac:chgData name="Marinus" userId="141c774a-35d6-4538-9a6d-02fe45ed1b6a" providerId="ADAL" clId="{C107C1D9-DC1E-4030-9515-A0B2CEF4C225}" dt="2020-07-17T19:02:12.786" v="3098" actId="1076"/>
          <ac:picMkLst>
            <pc:docMk/>
            <pc:sldMk cId="665229952" sldId="316"/>
            <ac:picMk id="20" creationId="{4C477F7C-1B66-4E74-A026-0B6BD5500201}"/>
          </ac:picMkLst>
        </pc:picChg>
        <pc:picChg chg="add mod">
          <ac:chgData name="Marinus" userId="141c774a-35d6-4538-9a6d-02fe45ed1b6a" providerId="ADAL" clId="{C107C1D9-DC1E-4030-9515-A0B2CEF4C225}" dt="2020-07-17T17:40:56.625" v="2441" actId="1076"/>
          <ac:picMkLst>
            <pc:docMk/>
            <pc:sldMk cId="665229952" sldId="316"/>
            <ac:picMk id="22" creationId="{A15B80E1-4FF1-4658-B8EE-39CCC5641591}"/>
          </ac:picMkLst>
        </pc:picChg>
        <pc:picChg chg="add mod">
          <ac:chgData name="Marinus" userId="141c774a-35d6-4538-9a6d-02fe45ed1b6a" providerId="ADAL" clId="{C107C1D9-DC1E-4030-9515-A0B2CEF4C225}" dt="2020-07-17T19:04:57.812" v="3126" actId="1076"/>
          <ac:picMkLst>
            <pc:docMk/>
            <pc:sldMk cId="665229952" sldId="316"/>
            <ac:picMk id="34" creationId="{C773CE3F-AB44-4CB0-AAD4-EC24D0518249}"/>
          </ac:picMkLst>
        </pc:picChg>
        <pc:picChg chg="mod topLvl">
          <ac:chgData name="Marinus" userId="141c774a-35d6-4538-9a6d-02fe45ed1b6a" providerId="ADAL" clId="{C107C1D9-DC1E-4030-9515-A0B2CEF4C225}" dt="2020-07-17T17:34:23.506" v="2400" actId="1076"/>
          <ac:picMkLst>
            <pc:docMk/>
            <pc:sldMk cId="665229952" sldId="316"/>
            <ac:picMk id="3074" creationId="{F1EFD921-866C-44AA-8D7B-479749B1A250}"/>
          </ac:picMkLst>
        </pc:picChg>
        <pc:picChg chg="mod topLvl">
          <ac:chgData name="Marinus" userId="141c774a-35d6-4538-9a6d-02fe45ed1b6a" providerId="ADAL" clId="{C107C1D9-DC1E-4030-9515-A0B2CEF4C225}" dt="2020-07-17T18:29:30.539" v="2988" actId="1076"/>
          <ac:picMkLst>
            <pc:docMk/>
            <pc:sldMk cId="665229952" sldId="316"/>
            <ac:picMk id="3076" creationId="{18399311-11A6-41CA-A71A-7834C35EE0AC}"/>
          </ac:picMkLst>
        </pc:picChg>
        <pc:picChg chg="del mod">
          <ac:chgData name="Marinus" userId="141c774a-35d6-4538-9a6d-02fe45ed1b6a" providerId="ADAL" clId="{C107C1D9-DC1E-4030-9515-A0B2CEF4C225}" dt="2020-07-17T17:33:50.544" v="2395" actId="478"/>
          <ac:picMkLst>
            <pc:docMk/>
            <pc:sldMk cId="665229952" sldId="316"/>
            <ac:picMk id="3078" creationId="{10137440-0695-4E17-B1DC-C0C579351B22}"/>
          </ac:picMkLst>
        </pc:picChg>
        <pc:picChg chg="mod">
          <ac:chgData name="Marinus" userId="141c774a-35d6-4538-9a6d-02fe45ed1b6a" providerId="ADAL" clId="{C107C1D9-DC1E-4030-9515-A0B2CEF4C225}" dt="2020-07-17T17:41:19.314" v="2443" actId="1076"/>
          <ac:picMkLst>
            <pc:docMk/>
            <pc:sldMk cId="665229952" sldId="316"/>
            <ac:picMk id="3080" creationId="{5AD2CA39-6751-4F98-9810-FF10D0EE8065}"/>
          </ac:picMkLst>
        </pc:picChg>
        <pc:picChg chg="mod">
          <ac:chgData name="Marinus" userId="141c774a-35d6-4538-9a6d-02fe45ed1b6a" providerId="ADAL" clId="{C107C1D9-DC1E-4030-9515-A0B2CEF4C225}" dt="2020-07-17T19:01:58.961" v="3096" actId="1076"/>
          <ac:picMkLst>
            <pc:docMk/>
            <pc:sldMk cId="665229952" sldId="316"/>
            <ac:picMk id="3082" creationId="{1CAA8F6A-CEF6-4EB9-B692-112F0912C87F}"/>
          </ac:picMkLst>
        </pc:picChg>
        <pc:picChg chg="mod">
          <ac:chgData name="Marinus" userId="141c774a-35d6-4538-9a6d-02fe45ed1b6a" providerId="ADAL" clId="{C107C1D9-DC1E-4030-9515-A0B2CEF4C225}" dt="2020-07-17T19:01:58.961" v="3096" actId="1076"/>
          <ac:picMkLst>
            <pc:docMk/>
            <pc:sldMk cId="665229952" sldId="316"/>
            <ac:picMk id="3084" creationId="{5D745235-046C-41DE-886B-ECFD1F8384AC}"/>
          </ac:picMkLst>
        </pc:picChg>
        <pc:picChg chg="add mod">
          <ac:chgData name="Marinus" userId="141c774a-35d6-4538-9a6d-02fe45ed1b6a" providerId="ADAL" clId="{C107C1D9-DC1E-4030-9515-A0B2CEF4C225}" dt="2020-07-17T19:01:58.961" v="3096" actId="1076"/>
          <ac:picMkLst>
            <pc:docMk/>
            <pc:sldMk cId="665229952" sldId="316"/>
            <ac:picMk id="4098" creationId="{9BD2A099-B6B3-4BB0-91B3-9C8CE3F5FFDF}"/>
          </ac:picMkLst>
        </pc:picChg>
        <pc:picChg chg="add mod">
          <ac:chgData name="Marinus" userId="141c774a-35d6-4538-9a6d-02fe45ed1b6a" providerId="ADAL" clId="{C107C1D9-DC1E-4030-9515-A0B2CEF4C225}" dt="2020-07-17T19:01:58.961" v="3096" actId="1076"/>
          <ac:picMkLst>
            <pc:docMk/>
            <pc:sldMk cId="665229952" sldId="316"/>
            <ac:picMk id="4100" creationId="{DB65DB09-6D3D-41BD-9ED1-1A6BC1336988}"/>
          </ac:picMkLst>
        </pc:picChg>
        <pc:picChg chg="add mod">
          <ac:chgData name="Marinus" userId="141c774a-35d6-4538-9a6d-02fe45ed1b6a" providerId="ADAL" clId="{C107C1D9-DC1E-4030-9515-A0B2CEF4C225}" dt="2020-07-17T19:01:58.961" v="3096" actId="1076"/>
          <ac:picMkLst>
            <pc:docMk/>
            <pc:sldMk cId="665229952" sldId="316"/>
            <ac:picMk id="4102" creationId="{47CD6799-6322-4468-A795-1AF6EEF543D1}"/>
          </ac:picMkLst>
        </pc:picChg>
        <pc:picChg chg="add mod">
          <ac:chgData name="Marinus" userId="141c774a-35d6-4538-9a6d-02fe45ed1b6a" providerId="ADAL" clId="{C107C1D9-DC1E-4030-9515-A0B2CEF4C225}" dt="2020-07-17T19:01:58.961" v="3096" actId="1076"/>
          <ac:picMkLst>
            <pc:docMk/>
            <pc:sldMk cId="665229952" sldId="316"/>
            <ac:picMk id="4104" creationId="{76378F49-17B3-4D2A-821D-FDD3DAF7DA1A}"/>
          </ac:picMkLst>
        </pc:picChg>
      </pc:sldChg>
      <pc:sldChg chg="addSp delSp modSp add mod modTransition modAnim">
        <pc:chgData name="Marinus" userId="141c774a-35d6-4538-9a6d-02fe45ed1b6a" providerId="ADAL" clId="{C107C1D9-DC1E-4030-9515-A0B2CEF4C225}" dt="2020-07-17T19:00:15.930" v="3086"/>
        <pc:sldMkLst>
          <pc:docMk/>
          <pc:sldMk cId="74695776" sldId="317"/>
        </pc:sldMkLst>
        <pc:spChg chg="del">
          <ac:chgData name="Marinus" userId="141c774a-35d6-4538-9a6d-02fe45ed1b6a" providerId="ADAL" clId="{C107C1D9-DC1E-4030-9515-A0B2CEF4C225}" dt="2020-07-17T17:54:08.612" v="2690" actId="478"/>
          <ac:spMkLst>
            <pc:docMk/>
            <pc:sldMk cId="74695776" sldId="317"/>
            <ac:spMk id="3" creationId="{B4DFDC9E-9B35-4A1F-8ED4-A64BFCBB63CD}"/>
          </ac:spMkLst>
        </pc:spChg>
        <pc:spChg chg="add del mod">
          <ac:chgData name="Marinus" userId="141c774a-35d6-4538-9a6d-02fe45ed1b6a" providerId="ADAL" clId="{C107C1D9-DC1E-4030-9515-A0B2CEF4C225}" dt="2020-07-17T17:54:10.920" v="2691" actId="478"/>
          <ac:spMkLst>
            <pc:docMk/>
            <pc:sldMk cId="74695776" sldId="317"/>
            <ac:spMk id="6" creationId="{9555A2FF-A88E-4DB6-8DE4-702304EB1F2A}"/>
          </ac:spMkLst>
        </pc:spChg>
        <pc:graphicFrameChg chg="mod">
          <ac:chgData name="Marinus" userId="141c774a-35d6-4538-9a6d-02fe45ed1b6a" providerId="ADAL" clId="{C107C1D9-DC1E-4030-9515-A0B2CEF4C225}" dt="2020-07-17T17:57:58.822" v="2813" actId="207"/>
          <ac:graphicFrameMkLst>
            <pc:docMk/>
            <pc:sldMk cId="74695776" sldId="317"/>
            <ac:graphicFrameMk id="4" creationId="{7DA2F785-F8E1-4A8E-8527-AA641DCE07BF}"/>
          </ac:graphicFrameMkLst>
        </pc:graphicFrameChg>
        <pc:graphicFrameChg chg="add mod">
          <ac:chgData name="Marinus" userId="141c774a-35d6-4538-9a6d-02fe45ed1b6a" providerId="ADAL" clId="{C107C1D9-DC1E-4030-9515-A0B2CEF4C225}" dt="2020-07-17T17:57:29.521" v="2809" actId="1076"/>
          <ac:graphicFrameMkLst>
            <pc:docMk/>
            <pc:sldMk cId="74695776" sldId="317"/>
            <ac:graphicFrameMk id="8" creationId="{CEBB08E2-7C2E-4635-AAFA-5931EBB4A4E3}"/>
          </ac:graphicFrameMkLst>
        </pc:graphicFrameChg>
      </pc:sldChg>
    </pc:docChg>
  </pc:docChgLst>
  <pc:docChgLst>
    <pc:chgData name="Marinus" userId="141c774a-35d6-4538-9a6d-02fe45ed1b6a" providerId="ADAL" clId="{A7212204-15AF-404A-8721-0DF066843CB0}"/>
    <pc:docChg chg="delSld modSld">
      <pc:chgData name="Marinus" userId="141c774a-35d6-4538-9a6d-02fe45ed1b6a" providerId="ADAL" clId="{A7212204-15AF-404A-8721-0DF066843CB0}" dt="2020-07-17T21:08:16.670" v="56"/>
      <pc:docMkLst>
        <pc:docMk/>
      </pc:docMkLst>
      <pc:sldChg chg="addSp delSp modSp modTransition">
        <pc:chgData name="Marinus" userId="141c774a-35d6-4538-9a6d-02fe45ed1b6a" providerId="ADAL" clId="{A7212204-15AF-404A-8721-0DF066843CB0}" dt="2020-07-17T20:15:14.762" v="9"/>
        <pc:sldMkLst>
          <pc:docMk/>
          <pc:sldMk cId="760838322" sldId="280"/>
        </pc:sldMkLst>
        <pc:picChg chg="add del mod">
          <ac:chgData name="Marinus" userId="141c774a-35d6-4538-9a6d-02fe45ed1b6a" providerId="ADAL" clId="{A7212204-15AF-404A-8721-0DF066843CB0}" dt="2020-07-17T20:15:14.762" v="9"/>
          <ac:picMkLst>
            <pc:docMk/>
            <pc:sldMk cId="760838322" sldId="280"/>
            <ac:picMk id="4" creationId="{AADCB5C1-0658-475D-8096-FB120ED2FE41}"/>
          </ac:picMkLst>
        </pc:picChg>
        <pc:picChg chg="add mod">
          <ac:chgData name="Marinus" userId="141c774a-35d6-4538-9a6d-02fe45ed1b6a" providerId="ADAL" clId="{A7212204-15AF-404A-8721-0DF066843CB0}" dt="2020-07-17T20:15:14.762" v="9"/>
          <ac:picMkLst>
            <pc:docMk/>
            <pc:sldMk cId="760838322" sldId="280"/>
            <ac:picMk id="5" creationId="{E23702E1-411E-41D4-9433-AA67E7E4A4A8}"/>
          </ac:picMkLst>
        </pc:picChg>
      </pc:sldChg>
      <pc:sldChg chg="addSp modSp">
        <pc:chgData name="Marinus" userId="141c774a-35d6-4538-9a6d-02fe45ed1b6a" providerId="ADAL" clId="{A7212204-15AF-404A-8721-0DF066843CB0}" dt="2020-07-17T20:59:36.508" v="44"/>
        <pc:sldMkLst>
          <pc:docMk/>
          <pc:sldMk cId="379397947" sldId="301"/>
        </pc:sldMkLst>
        <pc:spChg chg="mod">
          <ac:chgData name="Marinus" userId="141c774a-35d6-4538-9a6d-02fe45ed1b6a" providerId="ADAL" clId="{A7212204-15AF-404A-8721-0DF066843CB0}" dt="2020-07-17T20:57:49.731" v="43" actId="20577"/>
          <ac:spMkLst>
            <pc:docMk/>
            <pc:sldMk cId="379397947" sldId="301"/>
            <ac:spMk id="3" creationId="{B4DFDC9E-9B35-4A1F-8ED4-A64BFCBB63CD}"/>
          </ac:spMkLst>
        </pc:spChg>
        <pc:picChg chg="add mod">
          <ac:chgData name="Marinus" userId="141c774a-35d6-4538-9a6d-02fe45ed1b6a" providerId="ADAL" clId="{A7212204-15AF-404A-8721-0DF066843CB0}" dt="2020-07-17T20:59:36.508" v="44"/>
          <ac:picMkLst>
            <pc:docMk/>
            <pc:sldMk cId="379397947" sldId="301"/>
            <ac:picMk id="8" creationId="{B24078FC-DEE9-4650-AC28-705285D202B9}"/>
          </ac:picMkLst>
        </pc:picChg>
      </pc:sldChg>
      <pc:sldChg chg="addSp delSp modSp modAnim">
        <pc:chgData name="Marinus" userId="141c774a-35d6-4538-9a6d-02fe45ed1b6a" providerId="ADAL" clId="{A7212204-15AF-404A-8721-0DF066843CB0}" dt="2020-07-17T20:45:40.656" v="23"/>
        <pc:sldMkLst>
          <pc:docMk/>
          <pc:sldMk cId="1874169530" sldId="308"/>
        </pc:sldMkLst>
        <pc:picChg chg="add del mod">
          <ac:chgData name="Marinus" userId="141c774a-35d6-4538-9a6d-02fe45ed1b6a" providerId="ADAL" clId="{A7212204-15AF-404A-8721-0DF066843CB0}" dt="2020-07-17T20:23:44.330" v="15"/>
          <ac:picMkLst>
            <pc:docMk/>
            <pc:sldMk cId="1874169530" sldId="308"/>
            <ac:picMk id="3" creationId="{F35744F0-F0B9-47F2-AFAB-1B5CB0907631}"/>
          </ac:picMkLst>
        </pc:picChg>
        <pc:picChg chg="add del mod">
          <ac:chgData name="Marinus" userId="141c774a-35d6-4538-9a6d-02fe45ed1b6a" providerId="ADAL" clId="{A7212204-15AF-404A-8721-0DF066843CB0}" dt="2020-07-17T20:25:01.443" v="16"/>
          <ac:picMkLst>
            <pc:docMk/>
            <pc:sldMk cId="1874169530" sldId="308"/>
            <ac:picMk id="64" creationId="{CF6B1F67-2CE7-4A65-BAB8-42E600D99398}"/>
          </ac:picMkLst>
        </pc:picChg>
        <pc:picChg chg="add del mod">
          <ac:chgData name="Marinus" userId="141c774a-35d6-4538-9a6d-02fe45ed1b6a" providerId="ADAL" clId="{A7212204-15AF-404A-8721-0DF066843CB0}" dt="2020-07-17T20:28:08.752" v="18"/>
          <ac:picMkLst>
            <pc:docMk/>
            <pc:sldMk cId="1874169530" sldId="308"/>
            <ac:picMk id="65" creationId="{EEC37701-0BEB-4AB4-B0F4-402D86BC2ADF}"/>
          </ac:picMkLst>
        </pc:picChg>
        <pc:picChg chg="add del mod">
          <ac:chgData name="Marinus" userId="141c774a-35d6-4538-9a6d-02fe45ed1b6a" providerId="ADAL" clId="{A7212204-15AF-404A-8721-0DF066843CB0}" dt="2020-07-17T20:38:36.743" v="19"/>
          <ac:picMkLst>
            <pc:docMk/>
            <pc:sldMk cId="1874169530" sldId="308"/>
            <ac:picMk id="66" creationId="{4BD4E520-9BC2-41DB-A970-6399424C463A}"/>
          </ac:picMkLst>
        </pc:picChg>
        <pc:picChg chg="add del mod">
          <ac:chgData name="Marinus" userId="141c774a-35d6-4538-9a6d-02fe45ed1b6a" providerId="ADAL" clId="{A7212204-15AF-404A-8721-0DF066843CB0}" dt="2020-07-17T20:39:20.778" v="20"/>
          <ac:picMkLst>
            <pc:docMk/>
            <pc:sldMk cId="1874169530" sldId="308"/>
            <ac:picMk id="67" creationId="{338BAA3F-31DD-4ED6-A6D4-C70EB69FA689}"/>
          </ac:picMkLst>
        </pc:picChg>
        <pc:picChg chg="add del mod">
          <ac:chgData name="Marinus" userId="141c774a-35d6-4538-9a6d-02fe45ed1b6a" providerId="ADAL" clId="{A7212204-15AF-404A-8721-0DF066843CB0}" dt="2020-07-17T20:41:52.256" v="21"/>
          <ac:picMkLst>
            <pc:docMk/>
            <pc:sldMk cId="1874169530" sldId="308"/>
            <ac:picMk id="68" creationId="{E391C22D-6CCF-4FC5-AF77-5CF9D967F83A}"/>
          </ac:picMkLst>
        </pc:picChg>
        <pc:picChg chg="add del mod">
          <ac:chgData name="Marinus" userId="141c774a-35d6-4538-9a6d-02fe45ed1b6a" providerId="ADAL" clId="{A7212204-15AF-404A-8721-0DF066843CB0}" dt="2020-07-17T20:43:05.049" v="22"/>
          <ac:picMkLst>
            <pc:docMk/>
            <pc:sldMk cId="1874169530" sldId="308"/>
            <ac:picMk id="69" creationId="{587A6061-503E-46FD-BB70-AD75E50202D0}"/>
          </ac:picMkLst>
        </pc:picChg>
        <pc:picChg chg="add del mod">
          <ac:chgData name="Marinus" userId="141c774a-35d6-4538-9a6d-02fe45ed1b6a" providerId="ADAL" clId="{A7212204-15AF-404A-8721-0DF066843CB0}" dt="2020-07-17T20:45:40.656" v="23"/>
          <ac:picMkLst>
            <pc:docMk/>
            <pc:sldMk cId="1874169530" sldId="308"/>
            <ac:picMk id="70" creationId="{778140BD-FD81-4501-9B62-3844EB14C507}"/>
          </ac:picMkLst>
        </pc:picChg>
        <pc:picChg chg="add mod">
          <ac:chgData name="Marinus" userId="141c774a-35d6-4538-9a6d-02fe45ed1b6a" providerId="ADAL" clId="{A7212204-15AF-404A-8721-0DF066843CB0}" dt="2020-07-17T20:45:40.656" v="23"/>
          <ac:picMkLst>
            <pc:docMk/>
            <pc:sldMk cId="1874169530" sldId="308"/>
            <ac:picMk id="71" creationId="{F47AC54D-552A-455D-90C9-48BA34F1ED64}"/>
          </ac:picMkLst>
        </pc:picChg>
      </pc:sldChg>
      <pc:sldChg chg="del">
        <pc:chgData name="Marinus" userId="141c774a-35d6-4538-9a6d-02fe45ed1b6a" providerId="ADAL" clId="{A7212204-15AF-404A-8721-0DF066843CB0}" dt="2020-07-17T19:29:14.581" v="0" actId="47"/>
        <pc:sldMkLst>
          <pc:docMk/>
          <pc:sldMk cId="4046890949" sldId="309"/>
        </pc:sldMkLst>
      </pc:sldChg>
      <pc:sldChg chg="addSp delSp modSp modAnim">
        <pc:chgData name="Marinus" userId="141c774a-35d6-4538-9a6d-02fe45ed1b6a" providerId="ADAL" clId="{A7212204-15AF-404A-8721-0DF066843CB0}" dt="2020-07-17T20:19:33.601" v="12"/>
        <pc:sldMkLst>
          <pc:docMk/>
          <pc:sldMk cId="607723808" sldId="310"/>
        </pc:sldMkLst>
        <pc:picChg chg="add del mod">
          <ac:chgData name="Marinus" userId="141c774a-35d6-4538-9a6d-02fe45ed1b6a" providerId="ADAL" clId="{A7212204-15AF-404A-8721-0DF066843CB0}" dt="2020-07-17T20:19:33.601" v="12"/>
          <ac:picMkLst>
            <pc:docMk/>
            <pc:sldMk cId="607723808" sldId="310"/>
            <ac:picMk id="5" creationId="{8A074D45-6E6E-4EDF-BB1C-FC3CE91B43F3}"/>
          </ac:picMkLst>
        </pc:picChg>
        <pc:picChg chg="add mod">
          <ac:chgData name="Marinus" userId="141c774a-35d6-4538-9a6d-02fe45ed1b6a" providerId="ADAL" clId="{A7212204-15AF-404A-8721-0DF066843CB0}" dt="2020-07-17T20:19:33.601" v="12"/>
          <ac:picMkLst>
            <pc:docMk/>
            <pc:sldMk cId="607723808" sldId="310"/>
            <ac:picMk id="6" creationId="{A5A2B14B-494A-4D48-B6BC-873CB26E4B09}"/>
          </ac:picMkLst>
        </pc:picChg>
      </pc:sldChg>
      <pc:sldChg chg="addSp modSp">
        <pc:chgData name="Marinus" userId="141c774a-35d6-4538-9a6d-02fe45ed1b6a" providerId="ADAL" clId="{A7212204-15AF-404A-8721-0DF066843CB0}" dt="2020-07-17T20:21:42.744" v="13"/>
        <pc:sldMkLst>
          <pc:docMk/>
          <pc:sldMk cId="1617914525" sldId="311"/>
        </pc:sldMkLst>
        <pc:picChg chg="add mod">
          <ac:chgData name="Marinus" userId="141c774a-35d6-4538-9a6d-02fe45ed1b6a" providerId="ADAL" clId="{A7212204-15AF-404A-8721-0DF066843CB0}" dt="2020-07-17T20:21:42.744" v="13"/>
          <ac:picMkLst>
            <pc:docMk/>
            <pc:sldMk cId="1617914525" sldId="311"/>
            <ac:picMk id="3" creationId="{778B63E1-2253-4555-96A2-A6B7E3B7D00C}"/>
          </ac:picMkLst>
        </pc:picChg>
      </pc:sldChg>
      <pc:sldChg chg="addSp delSp modSp">
        <pc:chgData name="Marinus" userId="141c774a-35d6-4538-9a6d-02fe45ed1b6a" providerId="ADAL" clId="{A7212204-15AF-404A-8721-0DF066843CB0}" dt="2020-07-17T20:51:23.853" v="25"/>
        <pc:sldMkLst>
          <pc:docMk/>
          <pc:sldMk cId="4088769898" sldId="313"/>
        </pc:sldMkLst>
        <pc:picChg chg="add del mod">
          <ac:chgData name="Marinus" userId="141c774a-35d6-4538-9a6d-02fe45ed1b6a" providerId="ADAL" clId="{A7212204-15AF-404A-8721-0DF066843CB0}" dt="2020-07-17T20:51:23.853" v="25"/>
          <ac:picMkLst>
            <pc:docMk/>
            <pc:sldMk cId="4088769898" sldId="313"/>
            <ac:picMk id="4" creationId="{C3FD35BC-2095-44D7-AB6A-66D8AACB0317}"/>
          </ac:picMkLst>
        </pc:picChg>
        <pc:picChg chg="add mod">
          <ac:chgData name="Marinus" userId="141c774a-35d6-4538-9a6d-02fe45ed1b6a" providerId="ADAL" clId="{A7212204-15AF-404A-8721-0DF066843CB0}" dt="2020-07-17T20:51:23.853" v="25"/>
          <ac:picMkLst>
            <pc:docMk/>
            <pc:sldMk cId="4088769898" sldId="313"/>
            <ac:picMk id="5" creationId="{3B208126-5834-44AF-B5C4-0C6071DDE867}"/>
          </ac:picMkLst>
        </pc:picChg>
      </pc:sldChg>
      <pc:sldChg chg="addSp delSp modSp modTransition modAnim">
        <pc:chgData name="Marinus" userId="141c774a-35d6-4538-9a6d-02fe45ed1b6a" providerId="ADAL" clId="{A7212204-15AF-404A-8721-0DF066843CB0}" dt="2020-07-17T21:08:16.670" v="56"/>
        <pc:sldMkLst>
          <pc:docMk/>
          <pc:sldMk cId="665229952" sldId="316"/>
        </pc:sldMkLst>
        <pc:picChg chg="add del mod">
          <ac:chgData name="Marinus" userId="141c774a-35d6-4538-9a6d-02fe45ed1b6a" providerId="ADAL" clId="{A7212204-15AF-404A-8721-0DF066843CB0}" dt="2020-07-17T21:06:00.728" v="51"/>
          <ac:picMkLst>
            <pc:docMk/>
            <pc:sldMk cId="665229952" sldId="316"/>
            <ac:picMk id="3" creationId="{84B5DC77-7E61-4A4C-8102-3B72CFD677B0}"/>
          </ac:picMkLst>
        </pc:picChg>
        <pc:picChg chg="add del mod">
          <ac:chgData name="Marinus" userId="141c774a-35d6-4538-9a6d-02fe45ed1b6a" providerId="ADAL" clId="{A7212204-15AF-404A-8721-0DF066843CB0}" dt="2020-07-17T21:06:59.783" v="54"/>
          <ac:picMkLst>
            <pc:docMk/>
            <pc:sldMk cId="665229952" sldId="316"/>
            <ac:picMk id="4" creationId="{523884D0-8779-4B5B-8D35-6E31E4C3F09D}"/>
          </ac:picMkLst>
        </pc:picChg>
        <pc:picChg chg="add del mod">
          <ac:chgData name="Marinus" userId="141c774a-35d6-4538-9a6d-02fe45ed1b6a" providerId="ADAL" clId="{A7212204-15AF-404A-8721-0DF066843CB0}" dt="2020-07-17T21:07:22.847" v="55"/>
          <ac:picMkLst>
            <pc:docMk/>
            <pc:sldMk cId="665229952" sldId="316"/>
            <ac:picMk id="5" creationId="{238031E3-FE04-46F9-8610-952948BA3FEF}"/>
          </ac:picMkLst>
        </pc:picChg>
        <pc:picChg chg="add del mod">
          <ac:chgData name="Marinus" userId="141c774a-35d6-4538-9a6d-02fe45ed1b6a" providerId="ADAL" clId="{A7212204-15AF-404A-8721-0DF066843CB0}" dt="2020-07-17T21:08:16.670" v="56"/>
          <ac:picMkLst>
            <pc:docMk/>
            <pc:sldMk cId="665229952" sldId="316"/>
            <ac:picMk id="6" creationId="{31AC92F6-CB47-4F89-A357-C2F0C635EAC8}"/>
          </ac:picMkLst>
        </pc:picChg>
        <pc:picChg chg="add mod">
          <ac:chgData name="Marinus" userId="141c774a-35d6-4538-9a6d-02fe45ed1b6a" providerId="ADAL" clId="{A7212204-15AF-404A-8721-0DF066843CB0}" dt="2020-07-17T21:08:16.670" v="56"/>
          <ac:picMkLst>
            <pc:docMk/>
            <pc:sldMk cId="665229952" sldId="316"/>
            <ac:picMk id="7" creationId="{4CD2883C-03BD-4000-9905-0A066A2199F3}"/>
          </ac:picMkLst>
        </pc:picChg>
      </pc:sldChg>
      <pc:sldChg chg="addSp modSp">
        <pc:chgData name="Marinus" userId="141c774a-35d6-4538-9a6d-02fe45ed1b6a" providerId="ADAL" clId="{A7212204-15AF-404A-8721-0DF066843CB0}" dt="2020-07-17T21:04:03.837" v="45"/>
        <pc:sldMkLst>
          <pc:docMk/>
          <pc:sldMk cId="74695776" sldId="317"/>
        </pc:sldMkLst>
        <pc:picChg chg="add mod">
          <ac:chgData name="Marinus" userId="141c774a-35d6-4538-9a6d-02fe45ed1b6a" providerId="ADAL" clId="{A7212204-15AF-404A-8721-0DF066843CB0}" dt="2020-07-17T21:04:03.837" v="45"/>
          <ac:picMkLst>
            <pc:docMk/>
            <pc:sldMk cId="74695776" sldId="317"/>
            <ac:picMk id="3" creationId="{21018445-B78A-41D3-BD2E-250A761233ED}"/>
          </ac:picMkLst>
        </pc:picChg>
      </pc:sldChg>
    </pc:docChg>
  </pc:docChgLst>
  <pc:docChgLst>
    <pc:chgData name="Marinus Toman" userId="141c774a-35d6-4538-9a6d-02fe45ed1b6a" providerId="ADAL" clId="{247C514A-DCE0-48F2-96CB-B28FD7F849DB}"/>
    <pc:docChg chg="undo custSel addSld delSld modSld">
      <pc:chgData name="Marinus Toman" userId="141c774a-35d6-4538-9a6d-02fe45ed1b6a" providerId="ADAL" clId="{247C514A-DCE0-48F2-96CB-B28FD7F849DB}" dt="2021-10-06T12:11:46.078" v="814"/>
      <pc:docMkLst>
        <pc:docMk/>
      </pc:docMkLst>
      <pc:sldChg chg="add">
        <pc:chgData name="Marinus Toman" userId="141c774a-35d6-4538-9a6d-02fe45ed1b6a" providerId="ADAL" clId="{247C514A-DCE0-48F2-96CB-B28FD7F849DB}" dt="2021-10-05T16:52:29.748" v="2"/>
        <pc:sldMkLst>
          <pc:docMk/>
          <pc:sldMk cId="760838322" sldId="280"/>
        </pc:sldMkLst>
      </pc:sldChg>
      <pc:sldChg chg="add">
        <pc:chgData name="Marinus Toman" userId="141c774a-35d6-4538-9a6d-02fe45ed1b6a" providerId="ADAL" clId="{247C514A-DCE0-48F2-96CB-B28FD7F849DB}" dt="2021-10-05T16:56:43.249" v="28"/>
        <pc:sldMkLst>
          <pc:docMk/>
          <pc:sldMk cId="1617914525" sldId="311"/>
        </pc:sldMkLst>
      </pc:sldChg>
      <pc:sldChg chg="addSp delSp modSp add mod modTransition">
        <pc:chgData name="Marinus Toman" userId="141c774a-35d6-4538-9a6d-02fe45ed1b6a" providerId="ADAL" clId="{247C514A-DCE0-48F2-96CB-B28FD7F849DB}" dt="2021-10-06T12:10:04.859" v="813"/>
        <pc:sldMkLst>
          <pc:docMk/>
          <pc:sldMk cId="74695776" sldId="317"/>
        </pc:sldMkLst>
        <pc:graphicFrameChg chg="mod">
          <ac:chgData name="Marinus Toman" userId="141c774a-35d6-4538-9a6d-02fe45ed1b6a" providerId="ADAL" clId="{247C514A-DCE0-48F2-96CB-B28FD7F849DB}" dt="2021-10-06T10:48:12.296" v="508"/>
          <ac:graphicFrameMkLst>
            <pc:docMk/>
            <pc:sldMk cId="74695776" sldId="317"/>
            <ac:graphicFrameMk id="4" creationId="{7DA2F785-F8E1-4A8E-8527-AA641DCE07BF}"/>
          </ac:graphicFrameMkLst>
        </pc:graphicFrameChg>
        <pc:graphicFrameChg chg="mod modGraphic">
          <ac:chgData name="Marinus Toman" userId="141c774a-35d6-4538-9a6d-02fe45ed1b6a" providerId="ADAL" clId="{247C514A-DCE0-48F2-96CB-B28FD7F849DB}" dt="2021-10-06T10:48:40.774" v="512" actId="404"/>
          <ac:graphicFrameMkLst>
            <pc:docMk/>
            <pc:sldMk cId="74695776" sldId="317"/>
            <ac:graphicFrameMk id="8" creationId="{CEBB08E2-7C2E-4635-AAFA-5931EBB4A4E3}"/>
          </ac:graphicFrameMkLst>
        </pc:graphicFrameChg>
        <pc:picChg chg="add del mod">
          <ac:chgData name="Marinus Toman" userId="141c774a-35d6-4538-9a6d-02fe45ed1b6a" providerId="ADAL" clId="{247C514A-DCE0-48F2-96CB-B28FD7F849DB}" dt="2021-10-06T11:01:07.993" v="514"/>
          <ac:picMkLst>
            <pc:docMk/>
            <pc:sldMk cId="74695776" sldId="317"/>
            <ac:picMk id="3" creationId="{182B476F-C856-40F7-8E3B-5640A8BCCD5F}"/>
          </ac:picMkLst>
        </pc:picChg>
        <pc:picChg chg="add del mod">
          <ac:chgData name="Marinus Toman" userId="141c774a-35d6-4538-9a6d-02fe45ed1b6a" providerId="ADAL" clId="{247C514A-DCE0-48F2-96CB-B28FD7F849DB}" dt="2021-10-06T11:02:06.859" v="515"/>
          <ac:picMkLst>
            <pc:docMk/>
            <pc:sldMk cId="74695776" sldId="317"/>
            <ac:picMk id="5" creationId="{72C70055-7A9F-4890-AE7D-2F944699E3A0}"/>
          </ac:picMkLst>
        </pc:picChg>
        <pc:picChg chg="add mod">
          <ac:chgData name="Marinus Toman" userId="141c774a-35d6-4538-9a6d-02fe45ed1b6a" providerId="ADAL" clId="{247C514A-DCE0-48F2-96CB-B28FD7F849DB}" dt="2021-10-06T11:02:06.859" v="515"/>
          <ac:picMkLst>
            <pc:docMk/>
            <pc:sldMk cId="74695776" sldId="317"/>
            <ac:picMk id="6" creationId="{77A5CD3F-1864-47A9-8FD9-1D1B7442DA7D}"/>
          </ac:picMkLst>
        </pc:picChg>
        <pc:picChg chg="del">
          <ac:chgData name="Marinus Toman" userId="141c774a-35d6-4538-9a6d-02fe45ed1b6a" providerId="ADAL" clId="{247C514A-DCE0-48F2-96CB-B28FD7F849DB}" dt="2021-10-06T10:59:57.832" v="513"/>
          <ac:picMkLst>
            <pc:docMk/>
            <pc:sldMk cId="74695776" sldId="317"/>
            <ac:picMk id="9" creationId="{CD653691-AFBC-4C84-AC95-43925BBB54FA}"/>
          </ac:picMkLst>
        </pc:picChg>
      </pc:sldChg>
      <pc:sldChg chg="del">
        <pc:chgData name="Marinus Toman" userId="141c774a-35d6-4538-9a6d-02fe45ed1b6a" providerId="ADAL" clId="{247C514A-DCE0-48F2-96CB-B28FD7F849DB}" dt="2021-10-05T16:52:21.439" v="1" actId="47"/>
        <pc:sldMkLst>
          <pc:docMk/>
          <pc:sldMk cId="997597702" sldId="319"/>
        </pc:sldMkLst>
      </pc:sldChg>
      <pc:sldChg chg="add">
        <pc:chgData name="Marinus Toman" userId="141c774a-35d6-4538-9a6d-02fe45ed1b6a" providerId="ADAL" clId="{247C514A-DCE0-48F2-96CB-B28FD7F849DB}" dt="2021-10-05T16:56:43.249" v="28"/>
        <pc:sldMkLst>
          <pc:docMk/>
          <pc:sldMk cId="2823815320" sldId="322"/>
        </pc:sldMkLst>
      </pc:sldChg>
      <pc:sldChg chg="del">
        <pc:chgData name="Marinus Toman" userId="141c774a-35d6-4538-9a6d-02fe45ed1b6a" providerId="ADAL" clId="{247C514A-DCE0-48F2-96CB-B28FD7F849DB}" dt="2021-10-05T17:05:28.468" v="101" actId="47"/>
        <pc:sldMkLst>
          <pc:docMk/>
          <pc:sldMk cId="811323042" sldId="324"/>
        </pc:sldMkLst>
      </pc:sldChg>
      <pc:sldChg chg="modSp add del mod">
        <pc:chgData name="Marinus Toman" userId="141c774a-35d6-4538-9a6d-02fe45ed1b6a" providerId="ADAL" clId="{247C514A-DCE0-48F2-96CB-B28FD7F849DB}" dt="2021-10-05T16:56:39.426" v="27" actId="47"/>
        <pc:sldMkLst>
          <pc:docMk/>
          <pc:sldMk cId="1394764603" sldId="325"/>
        </pc:sldMkLst>
        <pc:spChg chg="mod">
          <ac:chgData name="Marinus Toman" userId="141c774a-35d6-4538-9a6d-02fe45ed1b6a" providerId="ADAL" clId="{247C514A-DCE0-48F2-96CB-B28FD7F849DB}" dt="2021-10-05T16:54:14.869" v="26" actId="20577"/>
          <ac:spMkLst>
            <pc:docMk/>
            <pc:sldMk cId="1394764603" sldId="325"/>
            <ac:spMk id="2" creationId="{AD5A0C7F-6462-40A6-A27B-E7B9BBFC57F9}"/>
          </ac:spMkLst>
        </pc:spChg>
      </pc:sldChg>
      <pc:sldChg chg="add">
        <pc:chgData name="Marinus Toman" userId="141c774a-35d6-4538-9a6d-02fe45ed1b6a" providerId="ADAL" clId="{247C514A-DCE0-48F2-96CB-B28FD7F849DB}" dt="2021-10-05T16:53:49.372" v="3"/>
        <pc:sldMkLst>
          <pc:docMk/>
          <pc:sldMk cId="4101567570" sldId="326"/>
        </pc:sldMkLst>
      </pc:sldChg>
      <pc:sldChg chg="addSp delSp modSp add mod modTransition delAnim modAnim">
        <pc:chgData name="Marinus Toman" userId="141c774a-35d6-4538-9a6d-02fe45ed1b6a" providerId="ADAL" clId="{247C514A-DCE0-48F2-96CB-B28FD7F849DB}" dt="2021-10-06T10:24:25.203" v="282"/>
        <pc:sldMkLst>
          <pc:docMk/>
          <pc:sldMk cId="2003816125" sldId="327"/>
        </pc:sldMkLst>
        <pc:spChg chg="mod">
          <ac:chgData name="Marinus Toman" userId="141c774a-35d6-4538-9a6d-02fe45ed1b6a" providerId="ADAL" clId="{247C514A-DCE0-48F2-96CB-B28FD7F849DB}" dt="2021-10-05T17:05:19.221" v="100" actId="20577"/>
          <ac:spMkLst>
            <pc:docMk/>
            <pc:sldMk cId="2003816125" sldId="327"/>
            <ac:spMk id="2" creationId="{AD5A0C7F-6462-40A6-A27B-E7B9BBFC57F9}"/>
          </ac:spMkLst>
        </pc:spChg>
        <pc:spChg chg="add mod">
          <ac:chgData name="Marinus Toman" userId="141c774a-35d6-4538-9a6d-02fe45ed1b6a" providerId="ADAL" clId="{247C514A-DCE0-48F2-96CB-B28FD7F849DB}" dt="2021-10-05T18:02:05.885" v="263" actId="14100"/>
          <ac:spMkLst>
            <pc:docMk/>
            <pc:sldMk cId="2003816125" sldId="327"/>
            <ac:spMk id="24" creationId="{1DC5FB7B-9C2C-489C-BDB5-A16C208BF8D9}"/>
          </ac:spMkLst>
        </pc:spChg>
        <pc:spChg chg="add mod">
          <ac:chgData name="Marinus Toman" userId="141c774a-35d6-4538-9a6d-02fe45ed1b6a" providerId="ADAL" clId="{247C514A-DCE0-48F2-96CB-B28FD7F849DB}" dt="2021-10-05T17:38:58.199" v="251" actId="1076"/>
          <ac:spMkLst>
            <pc:docMk/>
            <pc:sldMk cId="2003816125" sldId="327"/>
            <ac:spMk id="25" creationId="{8EC4B5A4-A9C0-4AF8-8723-0D262FB2184B}"/>
          </ac:spMkLst>
        </pc:spChg>
        <pc:spChg chg="add mod">
          <ac:chgData name="Marinus Toman" userId="141c774a-35d6-4538-9a6d-02fe45ed1b6a" providerId="ADAL" clId="{247C514A-DCE0-48F2-96CB-B28FD7F849DB}" dt="2021-10-05T17:38:58.199" v="251" actId="1076"/>
          <ac:spMkLst>
            <pc:docMk/>
            <pc:sldMk cId="2003816125" sldId="327"/>
            <ac:spMk id="26" creationId="{F03384FD-2E71-4A0F-BEB2-1F35FFEF2F71}"/>
          </ac:spMkLst>
        </pc:spChg>
        <pc:grpChg chg="add mod ord">
          <ac:chgData name="Marinus Toman" userId="141c774a-35d6-4538-9a6d-02fe45ed1b6a" providerId="ADAL" clId="{247C514A-DCE0-48F2-96CB-B28FD7F849DB}" dt="2021-10-05T18:17:49.735" v="277" actId="14100"/>
          <ac:grpSpMkLst>
            <pc:docMk/>
            <pc:sldMk cId="2003816125" sldId="327"/>
            <ac:grpSpMk id="23" creationId="{A789A48B-9F0F-49EF-89CA-C801AAE9DE7B}"/>
          </ac:grpSpMkLst>
        </pc:grpChg>
        <pc:picChg chg="add del mod">
          <ac:chgData name="Marinus Toman" userId="141c774a-35d6-4538-9a6d-02fe45ed1b6a" providerId="ADAL" clId="{247C514A-DCE0-48F2-96CB-B28FD7F849DB}" dt="2021-10-06T10:20:09.275" v="279"/>
          <ac:picMkLst>
            <pc:docMk/>
            <pc:sldMk cId="2003816125" sldId="327"/>
            <ac:picMk id="3" creationId="{30C0C7BE-3FE6-4FEB-B105-077BBE9B762C}"/>
          </ac:picMkLst>
        </pc:picChg>
        <pc:picChg chg="add mod">
          <ac:chgData name="Marinus Toman" userId="141c774a-35d6-4538-9a6d-02fe45ed1b6a" providerId="ADAL" clId="{247C514A-DCE0-48F2-96CB-B28FD7F849DB}" dt="2021-10-05T17:39:09.282" v="252" actId="1076"/>
          <ac:picMkLst>
            <pc:docMk/>
            <pc:sldMk cId="2003816125" sldId="327"/>
            <ac:picMk id="4" creationId="{9279BF99-5B09-4D4C-87DE-744FF6472A46}"/>
          </ac:picMkLst>
        </pc:picChg>
        <pc:picChg chg="add del mod">
          <ac:chgData name="Marinus Toman" userId="141c774a-35d6-4538-9a6d-02fe45ed1b6a" providerId="ADAL" clId="{247C514A-DCE0-48F2-96CB-B28FD7F849DB}" dt="2021-10-06T10:20:52.543" v="280"/>
          <ac:picMkLst>
            <pc:docMk/>
            <pc:sldMk cId="2003816125" sldId="327"/>
            <ac:picMk id="5" creationId="{83E5035F-7ECC-4322-A07D-C97496A364C1}"/>
          </ac:picMkLst>
        </pc:picChg>
        <pc:picChg chg="add del mod">
          <ac:chgData name="Marinus Toman" userId="141c774a-35d6-4538-9a6d-02fe45ed1b6a" providerId="ADAL" clId="{247C514A-DCE0-48F2-96CB-B28FD7F849DB}" dt="2021-10-06T10:22:13.222" v="281"/>
          <ac:picMkLst>
            <pc:docMk/>
            <pc:sldMk cId="2003816125" sldId="327"/>
            <ac:picMk id="6" creationId="{5C4FA764-06D0-4646-8E24-F492E03E39E8}"/>
          </ac:picMkLst>
        </pc:picChg>
        <pc:picChg chg="del">
          <ac:chgData name="Marinus Toman" userId="141c774a-35d6-4538-9a6d-02fe45ed1b6a" providerId="ADAL" clId="{247C514A-DCE0-48F2-96CB-B28FD7F849DB}" dt="2021-10-05T17:02:37.264" v="30" actId="478"/>
          <ac:picMkLst>
            <pc:docMk/>
            <pc:sldMk cId="2003816125" sldId="327"/>
            <ac:picMk id="6" creationId="{F627F48F-448C-4AC9-8927-F675FEE309AE}"/>
          </ac:picMkLst>
        </pc:picChg>
        <pc:picChg chg="add del mod">
          <ac:chgData name="Marinus Toman" userId="141c774a-35d6-4538-9a6d-02fe45ed1b6a" providerId="ADAL" clId="{247C514A-DCE0-48F2-96CB-B28FD7F849DB}" dt="2021-10-06T10:24:25.203" v="282"/>
          <ac:picMkLst>
            <pc:docMk/>
            <pc:sldMk cId="2003816125" sldId="327"/>
            <ac:picMk id="7" creationId="{820A1095-8872-416C-BEEF-9B2BE10A2F98}"/>
          </ac:picMkLst>
        </pc:picChg>
        <pc:picChg chg="del">
          <ac:chgData name="Marinus Toman" userId="141c774a-35d6-4538-9a6d-02fe45ed1b6a" providerId="ADAL" clId="{247C514A-DCE0-48F2-96CB-B28FD7F849DB}" dt="2021-10-05T17:02:39.688" v="31" actId="478"/>
          <ac:picMkLst>
            <pc:docMk/>
            <pc:sldMk cId="2003816125" sldId="327"/>
            <ac:picMk id="7" creationId="{87C4122F-E310-4392-8C39-C299AAF794BD}"/>
          </ac:picMkLst>
        </pc:picChg>
        <pc:picChg chg="del">
          <ac:chgData name="Marinus Toman" userId="141c774a-35d6-4538-9a6d-02fe45ed1b6a" providerId="ADAL" clId="{247C514A-DCE0-48F2-96CB-B28FD7F849DB}" dt="2021-10-05T17:02:40.864" v="32" actId="478"/>
          <ac:picMkLst>
            <pc:docMk/>
            <pc:sldMk cId="2003816125" sldId="327"/>
            <ac:picMk id="8" creationId="{1DA6B5D8-8080-4874-800B-C4F32956BCDA}"/>
          </ac:picMkLst>
        </pc:picChg>
        <pc:picChg chg="add mod">
          <ac:chgData name="Marinus Toman" userId="141c774a-35d6-4538-9a6d-02fe45ed1b6a" providerId="ADAL" clId="{247C514A-DCE0-48F2-96CB-B28FD7F849DB}" dt="2021-10-06T10:24:25.203" v="282"/>
          <ac:picMkLst>
            <pc:docMk/>
            <pc:sldMk cId="2003816125" sldId="327"/>
            <ac:picMk id="8" creationId="{1DB8FC9E-24FE-4ACE-A48C-43DF304CFF20}"/>
          </ac:picMkLst>
        </pc:picChg>
        <pc:picChg chg="add del mod">
          <ac:chgData name="Marinus Toman" userId="141c774a-35d6-4538-9a6d-02fe45ed1b6a" providerId="ADAL" clId="{247C514A-DCE0-48F2-96CB-B28FD7F849DB}" dt="2021-10-05T17:21:18.357" v="109" actId="478"/>
          <ac:picMkLst>
            <pc:docMk/>
            <pc:sldMk cId="2003816125" sldId="327"/>
            <ac:picMk id="9" creationId="{9051148E-B239-4482-A5D9-EF4897B22D90}"/>
          </ac:picMkLst>
        </pc:picChg>
        <pc:picChg chg="add mod modCrop">
          <ac:chgData name="Marinus Toman" userId="141c774a-35d6-4538-9a6d-02fe45ed1b6a" providerId="ADAL" clId="{247C514A-DCE0-48F2-96CB-B28FD7F849DB}" dt="2021-10-05T17:38:58.199" v="251" actId="1076"/>
          <ac:picMkLst>
            <pc:docMk/>
            <pc:sldMk cId="2003816125" sldId="327"/>
            <ac:picMk id="11" creationId="{BB8936BD-DABA-48FE-8C9C-8C89DFC52F1B}"/>
          </ac:picMkLst>
        </pc:picChg>
        <pc:picChg chg="add mod modCrop">
          <ac:chgData name="Marinus Toman" userId="141c774a-35d6-4538-9a6d-02fe45ed1b6a" providerId="ADAL" clId="{247C514A-DCE0-48F2-96CB-B28FD7F849DB}" dt="2021-10-05T17:38:58.199" v="251" actId="1076"/>
          <ac:picMkLst>
            <pc:docMk/>
            <pc:sldMk cId="2003816125" sldId="327"/>
            <ac:picMk id="13" creationId="{83DB5402-A6EB-40DE-88D5-67B33AFE4809}"/>
          </ac:picMkLst>
        </pc:picChg>
        <pc:picChg chg="add del mod">
          <ac:chgData name="Marinus Toman" userId="141c774a-35d6-4538-9a6d-02fe45ed1b6a" providerId="ADAL" clId="{247C514A-DCE0-48F2-96CB-B28FD7F849DB}" dt="2021-10-05T17:21:46.457" v="117" actId="478"/>
          <ac:picMkLst>
            <pc:docMk/>
            <pc:sldMk cId="2003816125" sldId="327"/>
            <ac:picMk id="15" creationId="{6E676B20-4A44-4FEB-87CB-6EF6278C9481}"/>
          </ac:picMkLst>
        </pc:picChg>
        <pc:picChg chg="del">
          <ac:chgData name="Marinus Toman" userId="141c774a-35d6-4538-9a6d-02fe45ed1b6a" providerId="ADAL" clId="{247C514A-DCE0-48F2-96CB-B28FD7F849DB}" dt="2021-10-05T17:26:57.693" v="128"/>
          <ac:picMkLst>
            <pc:docMk/>
            <pc:sldMk cId="2003816125" sldId="327"/>
            <ac:picMk id="16" creationId="{E232CD5D-7A0D-42D6-924A-A57046DC53A5}"/>
          </ac:picMkLst>
        </pc:picChg>
        <pc:picChg chg="add mod modCrop">
          <ac:chgData name="Marinus Toman" userId="141c774a-35d6-4538-9a6d-02fe45ed1b6a" providerId="ADAL" clId="{247C514A-DCE0-48F2-96CB-B28FD7F849DB}" dt="2021-10-05T17:38:58.199" v="251" actId="1076"/>
          <ac:picMkLst>
            <pc:docMk/>
            <pc:sldMk cId="2003816125" sldId="327"/>
            <ac:picMk id="18" creationId="{6FF4C06B-6113-4C83-A755-117282EC569E}"/>
          </ac:picMkLst>
        </pc:picChg>
        <pc:picChg chg="add mod modCrop">
          <ac:chgData name="Marinus Toman" userId="141c774a-35d6-4538-9a6d-02fe45ed1b6a" providerId="ADAL" clId="{247C514A-DCE0-48F2-96CB-B28FD7F849DB}" dt="2021-10-05T17:30:47.929" v="142" actId="164"/>
          <ac:picMkLst>
            <pc:docMk/>
            <pc:sldMk cId="2003816125" sldId="327"/>
            <ac:picMk id="20" creationId="{786A31AD-B611-4DC3-8D90-E07EDA3501A7}"/>
          </ac:picMkLst>
        </pc:picChg>
        <pc:picChg chg="add mod modCrop">
          <ac:chgData name="Marinus Toman" userId="141c774a-35d6-4538-9a6d-02fe45ed1b6a" providerId="ADAL" clId="{247C514A-DCE0-48F2-96CB-B28FD7F849DB}" dt="2021-10-05T17:30:47.929" v="142" actId="164"/>
          <ac:picMkLst>
            <pc:docMk/>
            <pc:sldMk cId="2003816125" sldId="327"/>
            <ac:picMk id="22" creationId="{4A4D3B93-4A6B-44CD-A5C8-FF2ADD4F6B2B}"/>
          </ac:picMkLst>
        </pc:picChg>
        <pc:picChg chg="add del mod modCrop">
          <ac:chgData name="Marinus Toman" userId="141c774a-35d6-4538-9a6d-02fe45ed1b6a" providerId="ADAL" clId="{247C514A-DCE0-48F2-96CB-B28FD7F849DB}" dt="2021-10-05T18:17:15.464" v="271" actId="478"/>
          <ac:picMkLst>
            <pc:docMk/>
            <pc:sldMk cId="2003816125" sldId="327"/>
            <ac:picMk id="28" creationId="{0696C5DD-36C2-4A63-82D7-98124DA7FCEA}"/>
          </ac:picMkLst>
        </pc:picChg>
      </pc:sldChg>
      <pc:sldChg chg="addSp delSp modSp add del mod delAnim modAnim">
        <pc:chgData name="Marinus Toman" userId="141c774a-35d6-4538-9a6d-02fe45ed1b6a" providerId="ADAL" clId="{247C514A-DCE0-48F2-96CB-B28FD7F849DB}" dt="2021-10-06T11:28:44.060" v="803" actId="47"/>
        <pc:sldMkLst>
          <pc:docMk/>
          <pc:sldMk cId="76330877" sldId="328"/>
        </pc:sldMkLst>
        <pc:spChg chg="mod">
          <ac:chgData name="Marinus Toman" userId="141c774a-35d6-4538-9a6d-02fe45ed1b6a" providerId="ADAL" clId="{247C514A-DCE0-48F2-96CB-B28FD7F849DB}" dt="2021-10-06T10:43:28.499" v="388" actId="14100"/>
          <ac:spMkLst>
            <pc:docMk/>
            <pc:sldMk cId="76330877" sldId="328"/>
            <ac:spMk id="2" creationId="{AD5A0C7F-6462-40A6-A27B-E7B9BBFC57F9}"/>
          </ac:spMkLst>
        </pc:spChg>
        <pc:spChg chg="add mod">
          <ac:chgData name="Marinus Toman" userId="141c774a-35d6-4538-9a6d-02fe45ed1b6a" providerId="ADAL" clId="{247C514A-DCE0-48F2-96CB-B28FD7F849DB}" dt="2021-10-06T11:14:29.095" v="551" actId="207"/>
          <ac:spMkLst>
            <pc:docMk/>
            <pc:sldMk cId="76330877" sldId="328"/>
            <ac:spMk id="14" creationId="{CEEF7138-7BF8-463F-AA9A-EB7F354961FF}"/>
          </ac:spMkLst>
        </pc:spChg>
        <pc:spChg chg="mod">
          <ac:chgData name="Marinus Toman" userId="141c774a-35d6-4538-9a6d-02fe45ed1b6a" providerId="ADAL" clId="{247C514A-DCE0-48F2-96CB-B28FD7F849DB}" dt="2021-10-06T11:12:04.563" v="538" actId="1076"/>
          <ac:spMkLst>
            <pc:docMk/>
            <pc:sldMk cId="76330877" sldId="328"/>
            <ac:spMk id="24" creationId="{1DC5FB7B-9C2C-489C-BDB5-A16C208BF8D9}"/>
          </ac:spMkLst>
        </pc:spChg>
        <pc:spChg chg="mod">
          <ac:chgData name="Marinus Toman" userId="141c774a-35d6-4538-9a6d-02fe45ed1b6a" providerId="ADAL" clId="{247C514A-DCE0-48F2-96CB-B28FD7F849DB}" dt="2021-10-06T11:12:04.563" v="538" actId="1076"/>
          <ac:spMkLst>
            <pc:docMk/>
            <pc:sldMk cId="76330877" sldId="328"/>
            <ac:spMk id="25" creationId="{8EC4B5A4-A9C0-4AF8-8723-0D262FB2184B}"/>
          </ac:spMkLst>
        </pc:spChg>
        <pc:spChg chg="mod">
          <ac:chgData name="Marinus Toman" userId="141c774a-35d6-4538-9a6d-02fe45ed1b6a" providerId="ADAL" clId="{247C514A-DCE0-48F2-96CB-B28FD7F849DB}" dt="2021-10-06T11:09:19.434" v="525" actId="164"/>
          <ac:spMkLst>
            <pc:docMk/>
            <pc:sldMk cId="76330877" sldId="328"/>
            <ac:spMk id="26" creationId="{F03384FD-2E71-4A0F-BEB2-1F35FFEF2F71}"/>
          </ac:spMkLst>
        </pc:spChg>
        <pc:spChg chg="add mod">
          <ac:chgData name="Marinus Toman" userId="141c774a-35d6-4538-9a6d-02fe45ed1b6a" providerId="ADAL" clId="{247C514A-DCE0-48F2-96CB-B28FD7F849DB}" dt="2021-10-06T11:14:57.862" v="556" actId="14100"/>
          <ac:spMkLst>
            <pc:docMk/>
            <pc:sldMk cId="76330877" sldId="328"/>
            <ac:spMk id="27" creationId="{C7433620-2F81-4706-81E2-1CB1C08AF0EF}"/>
          </ac:spMkLst>
        </pc:spChg>
        <pc:spChg chg="add mod">
          <ac:chgData name="Marinus Toman" userId="141c774a-35d6-4538-9a6d-02fe45ed1b6a" providerId="ADAL" clId="{247C514A-DCE0-48F2-96CB-B28FD7F849DB}" dt="2021-10-06T11:15:25.651" v="563" actId="14100"/>
          <ac:spMkLst>
            <pc:docMk/>
            <pc:sldMk cId="76330877" sldId="328"/>
            <ac:spMk id="28" creationId="{330CDD17-0716-472B-ABAB-E2EB54AF67EB}"/>
          </ac:spMkLst>
        </pc:spChg>
        <pc:grpChg chg="add del mod">
          <ac:chgData name="Marinus Toman" userId="141c774a-35d6-4538-9a6d-02fe45ed1b6a" providerId="ADAL" clId="{247C514A-DCE0-48F2-96CB-B28FD7F849DB}" dt="2021-10-06T11:16:45.016" v="569" actId="478"/>
          <ac:grpSpMkLst>
            <pc:docMk/>
            <pc:sldMk cId="76330877" sldId="328"/>
            <ac:grpSpMk id="12" creationId="{749915A0-1402-48FA-BF13-AFEA82AEF5FB}"/>
          </ac:grpSpMkLst>
        </pc:grpChg>
        <pc:grpChg chg="del">
          <ac:chgData name="Marinus Toman" userId="141c774a-35d6-4538-9a6d-02fe45ed1b6a" providerId="ADAL" clId="{247C514A-DCE0-48F2-96CB-B28FD7F849DB}" dt="2021-10-06T11:04:19.902" v="520" actId="478"/>
          <ac:grpSpMkLst>
            <pc:docMk/>
            <pc:sldMk cId="76330877" sldId="328"/>
            <ac:grpSpMk id="23" creationId="{A789A48B-9F0F-49EF-89CA-C801AAE9DE7B}"/>
          </ac:grpSpMkLst>
        </pc:grpChg>
        <pc:picChg chg="del">
          <ac:chgData name="Marinus Toman" userId="141c774a-35d6-4538-9a6d-02fe45ed1b6a" providerId="ADAL" clId="{247C514A-DCE0-48F2-96CB-B28FD7F849DB}" dt="2021-10-06T11:03:51.609" v="516" actId="478"/>
          <ac:picMkLst>
            <pc:docMk/>
            <pc:sldMk cId="76330877" sldId="328"/>
            <ac:picMk id="4" creationId="{9279BF99-5B09-4D4C-87DE-744FF6472A46}"/>
          </ac:picMkLst>
        </pc:picChg>
        <pc:picChg chg="add mod">
          <ac:chgData name="Marinus Toman" userId="141c774a-35d6-4538-9a6d-02fe45ed1b6a" providerId="ADAL" clId="{247C514A-DCE0-48F2-96CB-B28FD7F849DB}" dt="2021-10-06T11:12:19.505" v="539" actId="1076"/>
          <ac:picMkLst>
            <pc:docMk/>
            <pc:sldMk cId="76330877" sldId="328"/>
            <ac:picMk id="5" creationId="{A96501E9-D477-4679-8325-8457DB81D29C}"/>
          </ac:picMkLst>
        </pc:picChg>
        <pc:picChg chg="add mod ord modCrop">
          <ac:chgData name="Marinus Toman" userId="141c774a-35d6-4538-9a6d-02fe45ed1b6a" providerId="ADAL" clId="{247C514A-DCE0-48F2-96CB-B28FD7F849DB}" dt="2021-10-06T11:12:04.563" v="538" actId="1076"/>
          <ac:picMkLst>
            <pc:docMk/>
            <pc:sldMk cId="76330877" sldId="328"/>
            <ac:picMk id="7" creationId="{EE37AD73-8E48-40DB-93DA-75AFB9FBBBED}"/>
          </ac:picMkLst>
        </pc:picChg>
        <pc:picChg chg="mod">
          <ac:chgData name="Marinus Toman" userId="141c774a-35d6-4538-9a6d-02fe45ed1b6a" providerId="ADAL" clId="{247C514A-DCE0-48F2-96CB-B28FD7F849DB}" dt="2021-10-06T11:12:04.563" v="538" actId="1076"/>
          <ac:picMkLst>
            <pc:docMk/>
            <pc:sldMk cId="76330877" sldId="328"/>
            <ac:picMk id="8" creationId="{1DB8FC9E-24FE-4ACE-A48C-43DF304CFF20}"/>
          </ac:picMkLst>
        </pc:picChg>
        <pc:picChg chg="add mod ord modCrop">
          <ac:chgData name="Marinus Toman" userId="141c774a-35d6-4538-9a6d-02fe45ed1b6a" providerId="ADAL" clId="{247C514A-DCE0-48F2-96CB-B28FD7F849DB}" dt="2021-10-06T11:12:04.563" v="538" actId="1076"/>
          <ac:picMkLst>
            <pc:docMk/>
            <pc:sldMk cId="76330877" sldId="328"/>
            <ac:picMk id="10" creationId="{F5ECC2A3-0B48-4302-AB5E-A24C30023DB8}"/>
          </ac:picMkLst>
        </pc:picChg>
        <pc:picChg chg="del">
          <ac:chgData name="Marinus Toman" userId="141c774a-35d6-4538-9a6d-02fe45ed1b6a" providerId="ADAL" clId="{247C514A-DCE0-48F2-96CB-B28FD7F849DB}" dt="2021-10-06T11:09:58.445" v="529" actId="478"/>
          <ac:picMkLst>
            <pc:docMk/>
            <pc:sldMk cId="76330877" sldId="328"/>
            <ac:picMk id="11" creationId="{BB8936BD-DABA-48FE-8C9C-8C89DFC52F1B}"/>
          </ac:picMkLst>
        </pc:picChg>
        <pc:picChg chg="mod">
          <ac:chgData name="Marinus Toman" userId="141c774a-35d6-4538-9a6d-02fe45ed1b6a" providerId="ADAL" clId="{247C514A-DCE0-48F2-96CB-B28FD7F849DB}" dt="2021-10-06T11:12:04.563" v="538" actId="1076"/>
          <ac:picMkLst>
            <pc:docMk/>
            <pc:sldMk cId="76330877" sldId="328"/>
            <ac:picMk id="13" creationId="{83DB5402-A6EB-40DE-88D5-67B33AFE4809}"/>
          </ac:picMkLst>
        </pc:picChg>
        <pc:picChg chg="mod">
          <ac:chgData name="Marinus Toman" userId="141c774a-35d6-4538-9a6d-02fe45ed1b6a" providerId="ADAL" clId="{247C514A-DCE0-48F2-96CB-B28FD7F849DB}" dt="2021-10-06T11:09:19.434" v="525" actId="164"/>
          <ac:picMkLst>
            <pc:docMk/>
            <pc:sldMk cId="76330877" sldId="328"/>
            <ac:picMk id="18" creationId="{6FF4C06B-6113-4C83-A755-117282EC569E}"/>
          </ac:picMkLst>
        </pc:picChg>
      </pc:sldChg>
      <pc:sldChg chg="modSp add del mod">
        <pc:chgData name="Marinus Toman" userId="141c774a-35d6-4538-9a6d-02fe45ed1b6a" providerId="ADAL" clId="{247C514A-DCE0-48F2-96CB-B28FD7F849DB}" dt="2021-10-06T10:42:55.382" v="368" actId="47"/>
        <pc:sldMkLst>
          <pc:docMk/>
          <pc:sldMk cId="2676806288" sldId="328"/>
        </pc:sldMkLst>
        <pc:spChg chg="mod">
          <ac:chgData name="Marinus Toman" userId="141c774a-35d6-4538-9a6d-02fe45ed1b6a" providerId="ADAL" clId="{247C514A-DCE0-48F2-96CB-B28FD7F849DB}" dt="2021-10-06T10:42:51.556" v="367" actId="6549"/>
          <ac:spMkLst>
            <pc:docMk/>
            <pc:sldMk cId="2676806288" sldId="328"/>
            <ac:spMk id="2" creationId="{AD5A0C7F-6462-40A6-A27B-E7B9BBFC57F9}"/>
          </ac:spMkLst>
        </pc:spChg>
      </pc:sldChg>
      <pc:sldChg chg="add modTransition">
        <pc:chgData name="Marinus Toman" userId="141c774a-35d6-4538-9a6d-02fe45ed1b6a" providerId="ADAL" clId="{247C514A-DCE0-48F2-96CB-B28FD7F849DB}" dt="2021-10-06T11:59:28.823" v="812"/>
        <pc:sldMkLst>
          <pc:docMk/>
          <pc:sldMk cId="520845065" sldId="329"/>
        </pc:sldMkLst>
      </pc:sldChg>
      <pc:sldChg chg="addSp delSp modSp add mod modTransition delAnim modAnim">
        <pc:chgData name="Marinus Toman" userId="141c774a-35d6-4538-9a6d-02fe45ed1b6a" providerId="ADAL" clId="{247C514A-DCE0-48F2-96CB-B28FD7F849DB}" dt="2021-10-06T11:52:18.296" v="807"/>
        <pc:sldMkLst>
          <pc:docMk/>
          <pc:sldMk cId="844982422" sldId="330"/>
        </pc:sldMkLst>
        <pc:spChg chg="mod">
          <ac:chgData name="Marinus Toman" userId="141c774a-35d6-4538-9a6d-02fe45ed1b6a" providerId="ADAL" clId="{247C514A-DCE0-48F2-96CB-B28FD7F849DB}" dt="2021-10-06T11:26:01.918" v="768" actId="20577"/>
          <ac:spMkLst>
            <pc:docMk/>
            <pc:sldMk cId="844982422" sldId="330"/>
            <ac:spMk id="2" creationId="{AD5A0C7F-6462-40A6-A27B-E7B9BBFC57F9}"/>
          </ac:spMkLst>
        </pc:spChg>
        <pc:spChg chg="add mod">
          <ac:chgData name="Marinus Toman" userId="141c774a-35d6-4538-9a6d-02fe45ed1b6a" providerId="ADAL" clId="{247C514A-DCE0-48F2-96CB-B28FD7F849DB}" dt="2021-10-06T11:28:36.591" v="802" actId="1076"/>
          <ac:spMkLst>
            <pc:docMk/>
            <pc:sldMk cId="844982422" sldId="330"/>
            <ac:spMk id="3" creationId="{24E48556-4DC0-4D2C-81F8-03F48DD090FB}"/>
          </ac:spMkLst>
        </pc:spChg>
        <pc:spChg chg="add mod">
          <ac:chgData name="Marinus Toman" userId="141c774a-35d6-4538-9a6d-02fe45ed1b6a" providerId="ADAL" clId="{247C514A-DCE0-48F2-96CB-B28FD7F849DB}" dt="2021-10-06T11:22:01.857" v="708" actId="14100"/>
          <ac:spMkLst>
            <pc:docMk/>
            <pc:sldMk cId="844982422" sldId="330"/>
            <ac:spMk id="17" creationId="{CA1D66A1-FBFF-446A-91CD-C782734C128E}"/>
          </ac:spMkLst>
        </pc:spChg>
        <pc:spChg chg="add mod">
          <ac:chgData name="Marinus Toman" userId="141c774a-35d6-4538-9a6d-02fe45ed1b6a" providerId="ADAL" clId="{247C514A-DCE0-48F2-96CB-B28FD7F849DB}" dt="2021-10-06T11:18:40.139" v="584" actId="1076"/>
          <ac:spMkLst>
            <pc:docMk/>
            <pc:sldMk cId="844982422" sldId="330"/>
            <ac:spMk id="19" creationId="{148216F0-EDF2-44AB-96F9-1B369AD8ABFC}"/>
          </ac:spMkLst>
        </pc:spChg>
        <pc:spChg chg="add mod">
          <ac:chgData name="Marinus Toman" userId="141c774a-35d6-4538-9a6d-02fe45ed1b6a" providerId="ADAL" clId="{247C514A-DCE0-48F2-96CB-B28FD7F849DB}" dt="2021-10-06T11:18:50.982" v="586" actId="1076"/>
          <ac:spMkLst>
            <pc:docMk/>
            <pc:sldMk cId="844982422" sldId="330"/>
            <ac:spMk id="21" creationId="{CD0E21D3-2439-40AA-8936-30874C2E4A82}"/>
          </ac:spMkLst>
        </pc:spChg>
        <pc:spChg chg="del">
          <ac:chgData name="Marinus Toman" userId="141c774a-35d6-4538-9a6d-02fe45ed1b6a" providerId="ADAL" clId="{247C514A-DCE0-48F2-96CB-B28FD7F849DB}" dt="2021-10-06T11:17:38.133" v="576" actId="478"/>
          <ac:spMkLst>
            <pc:docMk/>
            <pc:sldMk cId="844982422" sldId="330"/>
            <ac:spMk id="26" creationId="{F03384FD-2E71-4A0F-BEB2-1F35FFEF2F71}"/>
          </ac:spMkLst>
        </pc:spChg>
        <pc:grpChg chg="del">
          <ac:chgData name="Marinus Toman" userId="141c774a-35d6-4538-9a6d-02fe45ed1b6a" providerId="ADAL" clId="{247C514A-DCE0-48F2-96CB-B28FD7F849DB}" dt="2021-10-06T11:17:25.413" v="574" actId="478"/>
          <ac:grpSpMkLst>
            <pc:docMk/>
            <pc:sldMk cId="844982422" sldId="330"/>
            <ac:grpSpMk id="23" creationId="{A789A48B-9F0F-49EF-89CA-C801AAE9DE7B}"/>
          </ac:grpSpMkLst>
        </pc:grpChg>
        <pc:picChg chg="del">
          <ac:chgData name="Marinus Toman" userId="141c774a-35d6-4538-9a6d-02fe45ed1b6a" providerId="ADAL" clId="{247C514A-DCE0-48F2-96CB-B28FD7F849DB}" dt="2021-10-06T11:17:09.724" v="572" actId="478"/>
          <ac:picMkLst>
            <pc:docMk/>
            <pc:sldMk cId="844982422" sldId="330"/>
            <ac:picMk id="4" creationId="{9279BF99-5B09-4D4C-87DE-744FF6472A46}"/>
          </ac:picMkLst>
        </pc:picChg>
        <pc:picChg chg="add mod">
          <ac:chgData name="Marinus Toman" userId="141c774a-35d6-4538-9a6d-02fe45ed1b6a" providerId="ADAL" clId="{247C514A-DCE0-48F2-96CB-B28FD7F849DB}" dt="2021-10-06T11:52:18.296" v="807"/>
          <ac:picMkLst>
            <pc:docMk/>
            <pc:sldMk cId="844982422" sldId="330"/>
            <ac:picMk id="5" creationId="{CE31EF85-1098-43E1-9ACE-84C5057C607D}"/>
          </ac:picMkLst>
        </pc:picChg>
        <pc:picChg chg="del">
          <ac:chgData name="Marinus Toman" userId="141c774a-35d6-4538-9a6d-02fe45ed1b6a" providerId="ADAL" clId="{247C514A-DCE0-48F2-96CB-B28FD7F849DB}" dt="2021-10-06T11:42:53.544" v="805"/>
          <ac:picMkLst>
            <pc:docMk/>
            <pc:sldMk cId="844982422" sldId="330"/>
            <ac:picMk id="8" creationId="{1DB8FC9E-24FE-4ACE-A48C-43DF304CFF20}"/>
          </ac:picMkLst>
        </pc:picChg>
        <pc:picChg chg="del">
          <ac:chgData name="Marinus Toman" userId="141c774a-35d6-4538-9a6d-02fe45ed1b6a" providerId="ADAL" clId="{247C514A-DCE0-48F2-96CB-B28FD7F849DB}" dt="2021-10-06T11:17:33.080" v="575" actId="478"/>
          <ac:picMkLst>
            <pc:docMk/>
            <pc:sldMk cId="844982422" sldId="330"/>
            <ac:picMk id="11" creationId="{BB8936BD-DABA-48FE-8C9C-8C89DFC52F1B}"/>
          </ac:picMkLst>
        </pc:picChg>
        <pc:picChg chg="add mod">
          <ac:chgData name="Marinus Toman" userId="141c774a-35d6-4538-9a6d-02fe45ed1b6a" providerId="ADAL" clId="{247C514A-DCE0-48F2-96CB-B28FD7F849DB}" dt="2021-10-06T11:17:16.520" v="573" actId="1076"/>
          <ac:picMkLst>
            <pc:docMk/>
            <pc:sldMk cId="844982422" sldId="330"/>
            <ac:picMk id="14" creationId="{98AF299A-5D13-4ACD-BC7F-492628F6CB46}"/>
          </ac:picMkLst>
        </pc:picChg>
        <pc:picChg chg="add mod">
          <ac:chgData name="Marinus Toman" userId="141c774a-35d6-4538-9a6d-02fe45ed1b6a" providerId="ADAL" clId="{247C514A-DCE0-48F2-96CB-B28FD7F849DB}" dt="2021-10-06T11:17:57.446" v="579" actId="1076"/>
          <ac:picMkLst>
            <pc:docMk/>
            <pc:sldMk cId="844982422" sldId="330"/>
            <ac:picMk id="15" creationId="{4904C669-980A-4DDF-8E9A-7484CE42A880}"/>
          </ac:picMkLst>
        </pc:picChg>
        <pc:picChg chg="add mod">
          <ac:chgData name="Marinus Toman" userId="141c774a-35d6-4538-9a6d-02fe45ed1b6a" providerId="ADAL" clId="{247C514A-DCE0-48F2-96CB-B28FD7F849DB}" dt="2021-10-06T11:22:26.004" v="709" actId="1076"/>
          <ac:picMkLst>
            <pc:docMk/>
            <pc:sldMk cId="844982422" sldId="330"/>
            <ac:picMk id="16" creationId="{979AEDC6-8CB5-47DF-9CB4-C68DB8AAE929}"/>
          </ac:picMkLst>
        </pc:picChg>
        <pc:picChg chg="del">
          <ac:chgData name="Marinus Toman" userId="141c774a-35d6-4538-9a6d-02fe45ed1b6a" providerId="ADAL" clId="{247C514A-DCE0-48F2-96CB-B28FD7F849DB}" dt="2021-10-06T11:17:40.356" v="577" actId="478"/>
          <ac:picMkLst>
            <pc:docMk/>
            <pc:sldMk cId="844982422" sldId="330"/>
            <ac:picMk id="18" creationId="{6FF4C06B-6113-4C83-A755-117282EC569E}"/>
          </ac:picMkLst>
        </pc:picChg>
      </pc:sldChg>
      <pc:sldChg chg="addSp delSp modSp add modTransition modAnim">
        <pc:chgData name="Marinus Toman" userId="141c774a-35d6-4538-9a6d-02fe45ed1b6a" providerId="ADAL" clId="{247C514A-DCE0-48F2-96CB-B28FD7F849DB}" dt="2021-10-06T12:11:46.078" v="814"/>
        <pc:sldMkLst>
          <pc:docMk/>
          <pc:sldMk cId="3698822197" sldId="331"/>
        </pc:sldMkLst>
        <pc:picChg chg="add del mod">
          <ac:chgData name="Marinus Toman" userId="141c774a-35d6-4538-9a6d-02fe45ed1b6a" providerId="ADAL" clId="{247C514A-DCE0-48F2-96CB-B28FD7F849DB}" dt="2021-10-06T12:11:46.078" v="814"/>
          <ac:picMkLst>
            <pc:docMk/>
            <pc:sldMk cId="3698822197" sldId="331"/>
            <ac:picMk id="4" creationId="{D6D96BEF-41F8-49DE-9C3A-B8E261553B72}"/>
          </ac:picMkLst>
        </pc:picChg>
        <pc:picChg chg="del">
          <ac:chgData name="Marinus Toman" userId="141c774a-35d6-4538-9a6d-02fe45ed1b6a" providerId="ADAL" clId="{247C514A-DCE0-48F2-96CB-B28FD7F849DB}" dt="2021-10-06T11:58:19.693" v="809"/>
          <ac:picMkLst>
            <pc:docMk/>
            <pc:sldMk cId="3698822197" sldId="331"/>
            <ac:picMk id="5" creationId="{E23702E1-411E-41D4-9433-AA67E7E4A4A8}"/>
          </ac:picMkLst>
        </pc:picChg>
        <pc:picChg chg="add mod">
          <ac:chgData name="Marinus Toman" userId="141c774a-35d6-4538-9a6d-02fe45ed1b6a" providerId="ADAL" clId="{247C514A-DCE0-48F2-96CB-B28FD7F849DB}" dt="2021-10-06T12:11:46.078" v="814"/>
          <ac:picMkLst>
            <pc:docMk/>
            <pc:sldMk cId="3698822197" sldId="331"/>
            <ac:picMk id="6" creationId="{50E3FAA2-4870-4B6E-B5D7-AD31CBDDF71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1F05B7-3617-4F21-BF37-5CCA92E2515F}" type="datetimeFigureOut">
              <a:rPr lang="en-IE" smtClean="0"/>
              <a:t>25/10/2021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4CC151-A449-4ABE-ABC8-9C5C6A7C1BC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64917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EA87B-E002-9549-9BF4-F63E781E5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B7D2D-E16C-954D-9ECE-14706A18F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36B17-61F9-E642-B049-DEB9994EB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86FCAD-0584-4953-80A9-0CBD2082A4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53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011025-C867-44EA-BFA6-A818396DD5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02B395F-9913-4EAA-9712-3407C8948A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1409972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1C0127-1954-4950-BB90-48D6D90071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CD39212-0967-49F0-8772-DFFA0B960D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1579558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885122-F2D1-4738-86F9-CCA498B740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651D841-EB62-4891-AC03-77092A1EC7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2740616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F1869B-7D36-4F83-9C48-D160FEECE3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89B9BD8-F2D9-4708-86E1-6E0581E0F8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8794956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A64649-6B00-4738-AD25-1AB47E2CD9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1C08797-687D-4614-993D-FDB8698CED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25324972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BCCD7A-61BC-499B-8468-45B8403423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BE19404-C9F2-44F4-8DC8-8A2E60DEA4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28293209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198C82-1257-462F-9E0D-9129C98F67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CA2F360-903A-41B9-97F3-D35B0877FF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1689607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3225DA-E71E-424C-B1D4-5DB4C527F1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4E566B9-95CB-4B9E-9943-F08D6C53F1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4573007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no imag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63A48-AA8D-AC49-A292-AA96182B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46F79-8F93-D847-B74C-47DBD0D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86B-13DC-F545-83D0-0EF08D0B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96BB23-3717-4283-910A-BEAFC26786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051201E-2949-EA46-BDD0-BBCC7E188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784424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no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93E501-CA36-4FB7-8AF6-28FBA244AC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3FAD2-B40C-C54C-803F-998CCC5DD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B8E39-5A90-2348-A545-F736D2D50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FB88B-56F7-BC40-A4B0-6B41963A4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83B79A4-9450-467A-9718-AC3A23FAE1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FDBD0D-C2F1-1646-B1BF-EE5C3D4B1A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750" y="495027"/>
            <a:ext cx="2160000" cy="118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69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no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FB1062-8533-41AD-8C0D-39D01200FC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3D957-37C4-3149-A615-BA27376F3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84549-B45E-984E-80AA-284151F83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6937A-FA5C-604F-99B5-4FF1079C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340ECA-4E15-481A-B48B-AB173F46F5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A04BDA-536C-884B-AE78-4396DE1B1A0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750" y="495027"/>
            <a:ext cx="2160000" cy="118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91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1FB0C-88CD-474B-A77C-B2308528E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76E6-20A4-3B4C-8671-D3A1D245E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03726E-91D2-A044-AA3B-EA636B572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078FEC-EA73-45FF-93BE-B13819C7BA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077" y="1674525"/>
            <a:ext cx="7494003" cy="772528"/>
          </a:xfrm>
        </p:spPr>
        <p:txBody>
          <a:bodyPr anchor="b">
            <a:normAutofit/>
          </a:bodyPr>
          <a:lstStyle>
            <a:lvl1pPr>
              <a:defRPr lang="en-US" sz="40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F6DF122-EACC-4247-A776-83704FE6B6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076" y="3410660"/>
            <a:ext cx="2943225" cy="3651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B8E8E5-102B-F348-A1EE-10B1E061F0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750" y="495027"/>
            <a:ext cx="1257300" cy="68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44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1FB0C-88CD-474B-A77C-B2308528E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76E6-20A4-3B4C-8671-D3A1D245E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03726E-91D2-A044-AA3B-EA636B572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078FEC-EA73-45FF-93BE-B13819C7BA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077" y="1674525"/>
            <a:ext cx="7494003" cy="772528"/>
          </a:xfrm>
        </p:spPr>
        <p:txBody>
          <a:bodyPr anchor="b">
            <a:normAutofit/>
          </a:bodyPr>
          <a:lstStyle>
            <a:lvl1pPr>
              <a:defRPr lang="en-US" sz="40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F6DF122-EACC-4247-A776-83704FE6B6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076" y="3410660"/>
            <a:ext cx="2943225" cy="3651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090884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918C2-5EF1-FA47-B80D-CA95DD68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76EFEE-8937-D24F-B42B-8CF581455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88F660-2C85-A141-88E2-1E82F571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ACC116-3B83-4913-83B7-1B3EB87095CD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130E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8376443-DB4F-429F-A8EC-273541967C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077" y="1694845"/>
            <a:ext cx="7494003" cy="772528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rgbClr val="009FD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5AC9CE9-D082-4AB8-AF6F-CB530CEBDE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076" y="3430980"/>
            <a:ext cx="2943225" cy="3651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884652-646A-2D47-B912-9B035D212E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750" y="495027"/>
            <a:ext cx="1257300" cy="68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47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918C2-5EF1-FA47-B80D-CA95DD68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76EFEE-8937-D24F-B42B-8CF581455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88F660-2C85-A141-88E2-1E82F571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ACC116-3B83-4913-83B7-1B3EB87095CD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130E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8376443-DB4F-429F-A8EC-273541967C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077" y="1694845"/>
            <a:ext cx="7494003" cy="772528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dirty="0">
                <a:solidFill>
                  <a:srgbClr val="009FD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5AC9CE9-D082-4AB8-AF6F-CB530CEBDE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076" y="3430980"/>
            <a:ext cx="2943225" cy="3651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54271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04577C-23CB-4C69-A8D5-DCF83984DE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09FDF"/>
          </a:solidFill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62E911-1C7A-DB41-98EE-13939D27C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A96F66-3F2E-B240-AB4A-D6138736B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DF4EB1-62A6-FA47-8FFE-B039305A1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A2B159F-4FC2-460B-B34F-EDC587A63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802" y="5439102"/>
            <a:ext cx="1311291" cy="662060"/>
          </a:xfrm>
          <a:solidFill>
            <a:srgbClr val="130E3B"/>
          </a:solidFill>
        </p:spPr>
        <p:txBody>
          <a:bodyPr anchor="b">
            <a:norm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350F29-938C-2E4E-9061-653466E50D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750" y="495027"/>
            <a:ext cx="1257300" cy="68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84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 -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DDB31F7-8C3B-3446-BDC5-C96D74BB2F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09FDF"/>
          </a:solidFill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62E911-1C7A-DB41-98EE-13939D27C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A96F66-3F2E-B240-AB4A-D6138736B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DF4EB1-62A6-FA47-8FFE-B039305A1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A2B159F-4FC2-460B-B34F-EDC587A63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802" y="5439102"/>
            <a:ext cx="1311291" cy="662060"/>
          </a:xfrm>
          <a:solidFill>
            <a:srgbClr val="130E3B"/>
          </a:solidFill>
        </p:spPr>
        <p:txBody>
          <a:bodyPr anchor="b">
            <a:norm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036075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FC3919-38C4-6B45-A6E9-70C35211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F0E89-ED38-0448-8C49-D8B27EE02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4BA73-0C1A-224D-95D7-F1E5E9AB38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7191F-8C38-AF48-8E3C-1D86AD82874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D5772-93B1-1E41-986C-8BCFDB844A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D2975-8E4D-6743-ADD0-4A39EC6A4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77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72" r:id="rId5"/>
    <p:sldLayoutId id="2147483661" r:id="rId6"/>
    <p:sldLayoutId id="2147483673" r:id="rId7"/>
    <p:sldLayoutId id="2147483662" r:id="rId8"/>
    <p:sldLayoutId id="2147483671" r:id="rId9"/>
    <p:sldLayoutId id="2147483655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0.png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D2DEE-7B14-4FDD-B321-6282E3598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65" y="5169469"/>
            <a:ext cx="9065342" cy="77252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1800"/>
              </a:spcAft>
            </a:pPr>
            <a:r>
              <a:rPr lang="en-US" sz="2800" b="0" dirty="0"/>
              <a:t>Marinus Toman, PhD Researcher</a:t>
            </a:r>
            <a:br>
              <a:rPr lang="en-US" sz="2800" b="0" dirty="0"/>
            </a:br>
            <a:r>
              <a:rPr lang="en-US" sz="2800" b="0" dirty="0"/>
              <a:t>Intelligent Systems Research Centre,</a:t>
            </a:r>
            <a:br>
              <a:rPr lang="en-US" sz="2800" b="0" dirty="0"/>
            </a:br>
            <a:r>
              <a:rPr lang="en-US" sz="2800" b="0" dirty="0"/>
              <a:t>School of Computing, Engineering &amp; Intelligent Systems</a:t>
            </a:r>
            <a:br>
              <a:rPr lang="en-US" sz="2800" b="0" dirty="0"/>
            </a:br>
            <a:r>
              <a:rPr lang="en-US" sz="2800" b="0" dirty="0"/>
              <a:t>Ulster University, Magee, Derry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92D00B6-E722-476F-B6A8-65382E2F56D2}"/>
              </a:ext>
            </a:extLst>
          </p:cNvPr>
          <p:cNvSpPr txBox="1">
            <a:spLocks/>
          </p:cNvSpPr>
          <p:nvPr/>
        </p:nvSpPr>
        <p:spPr>
          <a:xfrm>
            <a:off x="629265" y="2231923"/>
            <a:ext cx="9065342" cy="7725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  <a:spcBef>
                <a:spcPts val="1200"/>
              </a:spcBef>
              <a:spcAft>
                <a:spcPts val="1800"/>
              </a:spcAft>
            </a:pPr>
            <a:r>
              <a:rPr lang="en-US" sz="3600" dirty="0"/>
              <a:t>Computational Neuroscience with CNET </a:t>
            </a:r>
            <a:endParaRPr lang="en-US" sz="3600" b="0" dirty="0"/>
          </a:p>
        </p:txBody>
      </p:sp>
    </p:spTree>
    <p:extLst>
      <p:ext uri="{BB962C8B-B14F-4D97-AF65-F5344CB8AC3E}">
        <p14:creationId xmlns:p14="http://schemas.microsoft.com/office/powerpoint/2010/main" val="760838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A0C7F-6462-40A6-A27B-E7B9BBFC5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9" y="459500"/>
            <a:ext cx="8016659" cy="772528"/>
          </a:xfrm>
        </p:spPr>
        <p:txBody>
          <a:bodyPr>
            <a:noAutofit/>
          </a:bodyPr>
          <a:lstStyle/>
          <a:p>
            <a:pPr algn="r"/>
            <a:r>
              <a:rPr lang="en-US" dirty="0"/>
              <a:t>Neuron Action Potential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79BF99-5B09-4D4C-87DE-744FF6472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46" y="1373997"/>
            <a:ext cx="6858668" cy="31666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DB5402-A6EB-40DE-88D5-67B33AFE48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808" b="34674"/>
          <a:stretch/>
        </p:blipFill>
        <p:spPr>
          <a:xfrm>
            <a:off x="8031542" y="2929179"/>
            <a:ext cx="3162300" cy="18155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FF4C06B-6113-4C83-A755-117282EC56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702"/>
          <a:stretch/>
        </p:blipFill>
        <p:spPr>
          <a:xfrm>
            <a:off x="8031542" y="5009322"/>
            <a:ext cx="3162300" cy="1389178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A789A48B-9F0F-49EF-89CA-C801AAE9DE7B}"/>
              </a:ext>
            </a:extLst>
          </p:cNvPr>
          <p:cNvGrpSpPr>
            <a:grpSpLocks noChangeAspect="1"/>
          </p:cNvGrpSpPr>
          <p:nvPr/>
        </p:nvGrpSpPr>
        <p:grpSpPr>
          <a:xfrm>
            <a:off x="1162249" y="4616210"/>
            <a:ext cx="5359262" cy="2175402"/>
            <a:chOff x="2690811" y="676275"/>
            <a:chExt cx="6810376" cy="276443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86A31AD-B611-4DC3-8D90-E07EDA3501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3706"/>
            <a:stretch/>
          </p:blipFill>
          <p:spPr>
            <a:xfrm>
              <a:off x="2690812" y="676275"/>
              <a:ext cx="6810375" cy="254870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A4D3B93-4A6B-44CD-A5C8-FF2ADD4F6B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94628"/>
            <a:stretch/>
          </p:blipFill>
          <p:spPr>
            <a:xfrm>
              <a:off x="2690811" y="3144945"/>
              <a:ext cx="6810375" cy="295760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DC5FB7B-9C2C-489C-BDB5-A16C208BF8D9}"/>
              </a:ext>
            </a:extLst>
          </p:cNvPr>
          <p:cNvSpPr txBox="1"/>
          <p:nvPr/>
        </p:nvSpPr>
        <p:spPr>
          <a:xfrm>
            <a:off x="8116424" y="1465975"/>
            <a:ext cx="3557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b="1" u="sng" dirty="0"/>
              <a:t>Changing Membrane Potential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C4B5A4-A9C0-4AF8-8723-0D262FB2184B}"/>
              </a:ext>
            </a:extLst>
          </p:cNvPr>
          <p:cNvSpPr txBox="1"/>
          <p:nvPr/>
        </p:nvSpPr>
        <p:spPr>
          <a:xfrm>
            <a:off x="8116424" y="2553239"/>
            <a:ext cx="3162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b="1" u="sng" dirty="0"/>
              <a:t>Ion Channel Currents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3384FD-2E71-4A0F-BEB2-1F35FFEF2F71}"/>
              </a:ext>
            </a:extLst>
          </p:cNvPr>
          <p:cNvSpPr txBox="1"/>
          <p:nvPr/>
        </p:nvSpPr>
        <p:spPr>
          <a:xfrm>
            <a:off x="8116424" y="4680261"/>
            <a:ext cx="3162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b="1" u="sng" dirty="0"/>
              <a:t>Ion Channel Gating Kinetics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6AC51A-E580-4875-9703-0DF593BBB2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9167" y="1819814"/>
            <a:ext cx="3114675" cy="7334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03816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A0C7F-6462-40A6-A27B-E7B9BBFC5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9" y="459500"/>
            <a:ext cx="8016659" cy="772528"/>
          </a:xfrm>
        </p:spPr>
        <p:txBody>
          <a:bodyPr>
            <a:noAutofit/>
          </a:bodyPr>
          <a:lstStyle/>
          <a:p>
            <a:pPr algn="r"/>
            <a:r>
              <a:rPr lang="en-US" dirty="0"/>
              <a:t>Coding Action Potential Model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974BEF-914A-4062-B5A6-0DEAAA737489}"/>
              </a:ext>
            </a:extLst>
          </p:cNvPr>
          <p:cNvGrpSpPr/>
          <p:nvPr/>
        </p:nvGrpSpPr>
        <p:grpSpPr>
          <a:xfrm>
            <a:off x="190079" y="5169711"/>
            <a:ext cx="4251341" cy="1539781"/>
            <a:chOff x="4191909" y="1619759"/>
            <a:chExt cx="4251341" cy="153978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57C62F-E98A-4690-94BA-C6E5B562EFC7}"/>
                </a:ext>
              </a:extLst>
            </p:cNvPr>
            <p:cNvSpPr txBox="1"/>
            <p:nvPr/>
          </p:nvSpPr>
          <p:spPr>
            <a:xfrm>
              <a:off x="4191909" y="1619759"/>
              <a:ext cx="42513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2000" b="1" u="sng" dirty="0"/>
                <a:t>Euler’s Forward Method of Integration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E2A7553-5314-46F6-A67F-58D408BE4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1910" y="2072256"/>
              <a:ext cx="4251340" cy="56343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D71A6BE-C9F0-4905-AB12-C4F3D37D2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9309" y="2635687"/>
              <a:ext cx="4068044" cy="523853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E52083E-CDA1-4112-B3CD-98A89682E777}"/>
              </a:ext>
            </a:extLst>
          </p:cNvPr>
          <p:cNvGrpSpPr/>
          <p:nvPr/>
        </p:nvGrpSpPr>
        <p:grpSpPr>
          <a:xfrm>
            <a:off x="392174" y="1232028"/>
            <a:ext cx="3631042" cy="3949766"/>
            <a:chOff x="560868" y="1619759"/>
            <a:chExt cx="3631042" cy="394976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C5FB7B-9C2C-489C-BDB5-A16C208BF8D9}"/>
                </a:ext>
              </a:extLst>
            </p:cNvPr>
            <p:cNvSpPr txBox="1"/>
            <p:nvPr/>
          </p:nvSpPr>
          <p:spPr>
            <a:xfrm>
              <a:off x="634076" y="1619759"/>
              <a:ext cx="35578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2000" b="1" u="sng" dirty="0"/>
                <a:t>Mathematical AP Model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E8C2DA5-280B-4254-B84C-950150E3FC69}"/>
                </a:ext>
              </a:extLst>
            </p:cNvPr>
            <p:cNvGrpSpPr/>
            <p:nvPr/>
          </p:nvGrpSpPr>
          <p:grpSpPr>
            <a:xfrm>
              <a:off x="560868" y="2041333"/>
              <a:ext cx="3162300" cy="3528192"/>
              <a:chOff x="560868" y="2041333"/>
              <a:chExt cx="3162300" cy="3528192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83DB5402-A6EB-40DE-88D5-67B33AFE48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21808" b="34674"/>
              <a:stretch/>
            </p:blipFill>
            <p:spPr>
              <a:xfrm>
                <a:off x="560868" y="2723297"/>
                <a:ext cx="3162300" cy="1815547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F6AC51A-E580-4875-9703-0DF593BBB2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4076" y="2041333"/>
                <a:ext cx="3023523" cy="711961"/>
              </a:xfrm>
              <a:prstGeom prst="rect">
                <a:avLst/>
              </a:prstGeom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52332E7-EB3A-4AFE-8097-6F6188BBD98F}"/>
                  </a:ext>
                </a:extLst>
              </p:cNvPr>
              <p:cNvGrpSpPr/>
              <p:nvPr/>
            </p:nvGrpSpPr>
            <p:grpSpPr>
              <a:xfrm>
                <a:off x="634076" y="4470018"/>
                <a:ext cx="2837180" cy="1099507"/>
                <a:chOff x="634076" y="4538844"/>
                <a:chExt cx="2837180" cy="1099507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6FF4C06B-6113-4C83-A755-117282EC56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66702" b="17177"/>
                <a:stretch/>
              </p:blipFill>
              <p:spPr>
                <a:xfrm>
                  <a:off x="634076" y="4538844"/>
                  <a:ext cx="2837180" cy="603427"/>
                </a:xfrm>
                <a:prstGeom prst="rect">
                  <a:avLst/>
                </a:prstGeom>
              </p:spPr>
            </p:pic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E389B35C-34E7-4EC0-AE50-E3041DC7EC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89311"/>
                <a:stretch/>
              </p:blipFill>
              <p:spPr>
                <a:xfrm>
                  <a:off x="634076" y="5238241"/>
                  <a:ext cx="2837180" cy="40011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BE8664-0A00-426C-91CC-0ACB6AFF2E62}"/>
              </a:ext>
            </a:extLst>
          </p:cNvPr>
          <p:cNvSpPr txBox="1"/>
          <p:nvPr/>
        </p:nvSpPr>
        <p:spPr>
          <a:xfrm>
            <a:off x="4826314" y="1232028"/>
            <a:ext cx="3557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b="1" u="sng" dirty="0"/>
              <a:t>MATLAB AP Model Code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3DCE49-D13C-4596-B161-0E83974C81D7}"/>
              </a:ext>
            </a:extLst>
          </p:cNvPr>
          <p:cNvSpPr txBox="1"/>
          <p:nvPr/>
        </p:nvSpPr>
        <p:spPr>
          <a:xfrm>
            <a:off x="4695655" y="1771710"/>
            <a:ext cx="46672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sz="1600" dirty="0"/>
              <a:t>1</a:t>
            </a:r>
          </a:p>
          <a:p>
            <a:pPr algn="r"/>
            <a:r>
              <a:rPr lang="en-IE" sz="1600" dirty="0"/>
              <a:t>2</a:t>
            </a:r>
          </a:p>
          <a:p>
            <a:pPr algn="r"/>
            <a:r>
              <a:rPr lang="en-IE" sz="1600" dirty="0"/>
              <a:t>3</a:t>
            </a:r>
          </a:p>
          <a:p>
            <a:pPr algn="r"/>
            <a:r>
              <a:rPr lang="en-IE" sz="1600" dirty="0"/>
              <a:t>4</a:t>
            </a:r>
          </a:p>
          <a:p>
            <a:pPr algn="r"/>
            <a:r>
              <a:rPr lang="en-IE" sz="1600" dirty="0"/>
              <a:t>5</a:t>
            </a:r>
          </a:p>
          <a:p>
            <a:pPr algn="r"/>
            <a:r>
              <a:rPr lang="en-IE" sz="1600" dirty="0"/>
              <a:t>6</a:t>
            </a:r>
          </a:p>
          <a:p>
            <a:pPr algn="r"/>
            <a:r>
              <a:rPr lang="en-IE" sz="1600" dirty="0"/>
              <a:t>7</a:t>
            </a:r>
          </a:p>
          <a:p>
            <a:pPr algn="r"/>
            <a:r>
              <a:rPr lang="en-IE" sz="1600" dirty="0"/>
              <a:t>8</a:t>
            </a:r>
          </a:p>
          <a:p>
            <a:pPr algn="r"/>
            <a:r>
              <a:rPr lang="en-IE" sz="1600" dirty="0"/>
              <a:t>9</a:t>
            </a:r>
          </a:p>
          <a:p>
            <a:pPr algn="r"/>
            <a:r>
              <a:rPr lang="en-IE" sz="1600" dirty="0"/>
              <a:t>10</a:t>
            </a:r>
          </a:p>
          <a:p>
            <a:pPr algn="r"/>
            <a:r>
              <a:rPr lang="en-IE" sz="1600" dirty="0"/>
              <a:t>11</a:t>
            </a:r>
          </a:p>
          <a:p>
            <a:pPr algn="r"/>
            <a:r>
              <a:rPr lang="en-IE" sz="1600" dirty="0"/>
              <a:t>12</a:t>
            </a:r>
          </a:p>
          <a:p>
            <a:pPr algn="r"/>
            <a:r>
              <a:rPr lang="en-IE" sz="1600" dirty="0"/>
              <a:t>13</a:t>
            </a:r>
          </a:p>
          <a:p>
            <a:pPr algn="r"/>
            <a:r>
              <a:rPr lang="en-IE" sz="1600" dirty="0"/>
              <a:t>14</a:t>
            </a:r>
          </a:p>
          <a:p>
            <a:pPr algn="r"/>
            <a:r>
              <a:rPr lang="en-IE" sz="1600" dirty="0"/>
              <a:t>15</a:t>
            </a:r>
          </a:p>
          <a:p>
            <a:pPr algn="r"/>
            <a:r>
              <a:rPr lang="en-IE" sz="1600" dirty="0"/>
              <a:t>16</a:t>
            </a:r>
          </a:p>
          <a:p>
            <a:pPr algn="r"/>
            <a:endParaRPr lang="en-IE" sz="1600" dirty="0"/>
          </a:p>
          <a:p>
            <a:pPr algn="r"/>
            <a:r>
              <a:rPr lang="en-IE" sz="1600" dirty="0"/>
              <a:t>17</a:t>
            </a:r>
          </a:p>
          <a:p>
            <a:pPr algn="r"/>
            <a:r>
              <a:rPr lang="en-IE" sz="1600" dirty="0"/>
              <a:t>18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23073D9-3699-4BAC-85A0-CB270FF06CF3}"/>
              </a:ext>
            </a:extLst>
          </p:cNvPr>
          <p:cNvGrpSpPr/>
          <p:nvPr/>
        </p:nvGrpSpPr>
        <p:grpSpPr>
          <a:xfrm>
            <a:off x="5171205" y="1741615"/>
            <a:ext cx="3287042" cy="4399378"/>
            <a:chOff x="5171205" y="1741615"/>
            <a:chExt cx="3287042" cy="439937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34AE889-6893-4E7A-9EA0-1B4F097313E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71205" y="1741615"/>
              <a:ext cx="3287042" cy="4399378"/>
              <a:chOff x="4876801" y="1741615"/>
              <a:chExt cx="2347912" cy="3142446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7C2A203-8A8E-4A6D-9550-C4CFFE55B606}"/>
                  </a:ext>
                </a:extLst>
              </p:cNvPr>
              <p:cNvSpPr/>
              <p:nvPr/>
            </p:nvSpPr>
            <p:spPr>
              <a:xfrm>
                <a:off x="4876801" y="1741615"/>
                <a:ext cx="2347912" cy="3142446"/>
              </a:xfrm>
              <a:prstGeom prst="rect">
                <a:avLst/>
              </a:prstGeom>
              <a:solidFill>
                <a:srgbClr val="F7F7F7"/>
              </a:solidFill>
              <a:ln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B0346B03-08F0-403B-AC87-9630F869D907}"/>
                  </a:ext>
                </a:extLst>
              </p:cNvPr>
              <p:cNvGrpSpPr/>
              <p:nvPr/>
            </p:nvGrpSpPr>
            <p:grpSpPr>
              <a:xfrm>
                <a:off x="4876801" y="1792060"/>
                <a:ext cx="2257425" cy="2800350"/>
                <a:chOff x="4967287" y="1791169"/>
                <a:chExt cx="2257425" cy="2800350"/>
              </a:xfrm>
            </p:grpSpPr>
            <p:pic>
              <p:nvPicPr>
                <p:cNvPr id="17" name="Picture 16" descr="Text&#10;&#10;Description automatically generated">
                  <a:extLst>
                    <a:ext uri="{FF2B5EF4-FFF2-40B4-BE49-F238E27FC236}">
                      <a16:creationId xmlns:a16="http://schemas.microsoft.com/office/drawing/2014/main" id="{FF7A7B67-2F0E-4415-A92E-1727B168C9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67287" y="1791169"/>
                  <a:ext cx="2257425" cy="1409700"/>
                </a:xfrm>
                <a:prstGeom prst="rect">
                  <a:avLst/>
                </a:prstGeom>
              </p:spPr>
            </p:pic>
            <p:pic>
              <p:nvPicPr>
                <p:cNvPr id="21" name="Picture 20" descr="Text, letter&#10;&#10;Description automatically generated">
                  <a:extLst>
                    <a:ext uri="{FF2B5EF4-FFF2-40B4-BE49-F238E27FC236}">
                      <a16:creationId xmlns:a16="http://schemas.microsoft.com/office/drawing/2014/main" id="{C2835BB3-CE23-428A-B407-F328381711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2941"/>
                <a:stretch/>
              </p:blipFill>
              <p:spPr>
                <a:xfrm>
                  <a:off x="5032855" y="3200869"/>
                  <a:ext cx="2163281" cy="139065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9D6897E-B1CA-40D8-AB6F-466ED1847F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71205" y="4766662"/>
              <a:ext cx="3287042" cy="1137261"/>
              <a:chOff x="4876801" y="4071722"/>
              <a:chExt cx="2347912" cy="812338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DD67345-8888-422C-8E2B-A9CD82DDFA09}"/>
                  </a:ext>
                </a:extLst>
              </p:cNvPr>
              <p:cNvSpPr/>
              <p:nvPr/>
            </p:nvSpPr>
            <p:spPr>
              <a:xfrm>
                <a:off x="4876801" y="4071722"/>
                <a:ext cx="2347912" cy="812338"/>
              </a:xfrm>
              <a:prstGeom prst="rect">
                <a:avLst/>
              </a:prstGeom>
              <a:solidFill>
                <a:srgbClr val="F7F7F7"/>
              </a:solidFill>
              <a:ln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D18CA8DE-3635-4388-8EE2-86E3FA476174}"/>
                  </a:ext>
                </a:extLst>
              </p:cNvPr>
              <p:cNvGrpSpPr/>
              <p:nvPr/>
            </p:nvGrpSpPr>
            <p:grpSpPr>
              <a:xfrm>
                <a:off x="4905375" y="4071723"/>
                <a:ext cx="2200275" cy="705369"/>
                <a:chOff x="4995861" y="4070832"/>
                <a:chExt cx="2200275" cy="705369"/>
              </a:xfrm>
            </p:grpSpPr>
            <p:pic>
              <p:nvPicPr>
                <p:cNvPr id="32" name="Picture 31" descr="Text, letter&#10;&#10;Description automatically generated">
                  <a:extLst>
                    <a:ext uri="{FF2B5EF4-FFF2-40B4-BE49-F238E27FC236}">
                      <a16:creationId xmlns:a16="http://schemas.microsoft.com/office/drawing/2014/main" id="{A6B61CBF-192B-4E51-B9E5-DA60F835B9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2941" t="62558"/>
                <a:stretch/>
              </p:blipFill>
              <p:spPr>
                <a:xfrm>
                  <a:off x="5032855" y="4070832"/>
                  <a:ext cx="2163281" cy="520686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C6B0B4BE-BED7-4B0C-BD09-B5449A9E28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95861" y="4595226"/>
                  <a:ext cx="2200275" cy="180975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36B19501-3C8C-4CC4-8B3F-E65C5F4E85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62380" y="5921821"/>
            <a:ext cx="4356989" cy="56830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6AF0F01-C58E-4EDD-8C35-04BFDAB4B5A6}"/>
              </a:ext>
            </a:extLst>
          </p:cNvPr>
          <p:cNvSpPr txBox="1"/>
          <p:nvPr/>
        </p:nvSpPr>
        <p:spPr>
          <a:xfrm>
            <a:off x="8698447" y="5108156"/>
            <a:ext cx="3493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b="1" dirty="0">
                <a:latin typeface="Harrington" panose="04040505050A02020702" pitchFamily="82" charset="0"/>
              </a:rPr>
              <a:t>A. </a:t>
            </a:r>
            <a:r>
              <a:rPr lang="en-IE" sz="2400" dirty="0">
                <a:latin typeface="Harrington" panose="04040505050A02020702" pitchFamily="82" charset="0"/>
              </a:rPr>
              <a:t>Set model constants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407A8BC-2379-4F83-860B-BA48AE2FE2CF}"/>
              </a:ext>
            </a:extLst>
          </p:cNvPr>
          <p:cNvSpPr txBox="1"/>
          <p:nvPr/>
        </p:nvSpPr>
        <p:spPr>
          <a:xfrm>
            <a:off x="8698448" y="4415697"/>
            <a:ext cx="2975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b="1" dirty="0">
                <a:latin typeface="Harrington" panose="04040505050A02020702" pitchFamily="82" charset="0"/>
              </a:rPr>
              <a:t>Q. </a:t>
            </a:r>
            <a:r>
              <a:rPr lang="en-IE" sz="2400" dirty="0">
                <a:latin typeface="Harrington" panose="04040505050A02020702" pitchFamily="82" charset="0"/>
              </a:rPr>
              <a:t>First thing to do?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628F733-064F-4354-9CE2-E6508F4DCAE4}"/>
              </a:ext>
            </a:extLst>
          </p:cNvPr>
          <p:cNvSpPr/>
          <p:nvPr/>
        </p:nvSpPr>
        <p:spPr>
          <a:xfrm>
            <a:off x="871225" y="1690681"/>
            <a:ext cx="290601" cy="329484"/>
          </a:xfrm>
          <a:prstGeom prst="rect">
            <a:avLst/>
          </a:prstGeom>
          <a:solidFill>
            <a:schemeClr val="accent6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DAC7D5C-62CA-4ADE-B2C7-0F0B2A115C28}"/>
              </a:ext>
            </a:extLst>
          </p:cNvPr>
          <p:cNvSpPr/>
          <p:nvPr/>
        </p:nvSpPr>
        <p:spPr>
          <a:xfrm>
            <a:off x="781050" y="2057543"/>
            <a:ext cx="375701" cy="329484"/>
          </a:xfrm>
          <a:prstGeom prst="rect">
            <a:avLst/>
          </a:prstGeom>
          <a:solidFill>
            <a:schemeClr val="accent6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19EFB81-5F1F-4151-A38F-29B5C0B2A08C}"/>
              </a:ext>
            </a:extLst>
          </p:cNvPr>
          <p:cNvSpPr/>
          <p:nvPr/>
        </p:nvSpPr>
        <p:spPr>
          <a:xfrm>
            <a:off x="540849" y="1867071"/>
            <a:ext cx="203258" cy="329484"/>
          </a:xfrm>
          <a:prstGeom prst="rect">
            <a:avLst/>
          </a:prstGeom>
          <a:solidFill>
            <a:schemeClr val="accent6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55D28FE-8D5C-4D7E-A052-D98D7CDE5F9E}"/>
              </a:ext>
            </a:extLst>
          </p:cNvPr>
          <p:cNvSpPr/>
          <p:nvPr/>
        </p:nvSpPr>
        <p:spPr>
          <a:xfrm>
            <a:off x="2170448" y="3671459"/>
            <a:ext cx="290601" cy="329484"/>
          </a:xfrm>
          <a:prstGeom prst="rect">
            <a:avLst/>
          </a:prstGeom>
          <a:solidFill>
            <a:schemeClr val="accent6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C6F0658-A05C-4DD6-8F58-FC20BCCCE43E}"/>
              </a:ext>
            </a:extLst>
          </p:cNvPr>
          <p:cNvSpPr/>
          <p:nvPr/>
        </p:nvSpPr>
        <p:spPr>
          <a:xfrm>
            <a:off x="2423800" y="3047527"/>
            <a:ext cx="290601" cy="329484"/>
          </a:xfrm>
          <a:prstGeom prst="rect">
            <a:avLst/>
          </a:prstGeom>
          <a:solidFill>
            <a:schemeClr val="accent6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12E18FE-C589-438A-8A49-E7411A394F1A}"/>
              </a:ext>
            </a:extLst>
          </p:cNvPr>
          <p:cNvSpPr/>
          <p:nvPr/>
        </p:nvSpPr>
        <p:spPr>
          <a:xfrm>
            <a:off x="2804800" y="2461533"/>
            <a:ext cx="290601" cy="329484"/>
          </a:xfrm>
          <a:prstGeom prst="rect">
            <a:avLst/>
          </a:prstGeom>
          <a:solidFill>
            <a:schemeClr val="accent6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85DAE03-DD10-431A-AF68-1B6CAEF1F6E5}"/>
              </a:ext>
            </a:extLst>
          </p:cNvPr>
          <p:cNvSpPr/>
          <p:nvPr/>
        </p:nvSpPr>
        <p:spPr>
          <a:xfrm>
            <a:off x="1477654" y="2424106"/>
            <a:ext cx="290601" cy="329484"/>
          </a:xfrm>
          <a:prstGeom prst="rect">
            <a:avLst/>
          </a:prstGeom>
          <a:solidFill>
            <a:schemeClr val="accent6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01441E6-7C42-41D7-93C9-B3A33AC0EC6A}"/>
              </a:ext>
            </a:extLst>
          </p:cNvPr>
          <p:cNvSpPr/>
          <p:nvPr/>
        </p:nvSpPr>
        <p:spPr>
          <a:xfrm>
            <a:off x="1384524" y="3692412"/>
            <a:ext cx="290601" cy="329484"/>
          </a:xfrm>
          <a:prstGeom prst="rect">
            <a:avLst/>
          </a:prstGeom>
          <a:solidFill>
            <a:schemeClr val="accent6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73D3968-294A-4681-9329-C6817688CE76}"/>
              </a:ext>
            </a:extLst>
          </p:cNvPr>
          <p:cNvSpPr/>
          <p:nvPr/>
        </p:nvSpPr>
        <p:spPr>
          <a:xfrm>
            <a:off x="1384524" y="3047527"/>
            <a:ext cx="290601" cy="329484"/>
          </a:xfrm>
          <a:prstGeom prst="rect">
            <a:avLst/>
          </a:prstGeom>
          <a:solidFill>
            <a:schemeClr val="accent6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055C0D1-3E99-4E6F-AFB5-A36EF5C73580}"/>
              </a:ext>
            </a:extLst>
          </p:cNvPr>
          <p:cNvSpPr/>
          <p:nvPr/>
        </p:nvSpPr>
        <p:spPr>
          <a:xfrm>
            <a:off x="1439956" y="1868687"/>
            <a:ext cx="290601" cy="329484"/>
          </a:xfrm>
          <a:prstGeom prst="rect">
            <a:avLst/>
          </a:prstGeom>
          <a:solidFill>
            <a:schemeClr val="accent6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0489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5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0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7" grpId="0"/>
      <p:bldP spid="38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A0C7F-6462-40A6-A27B-E7B9BBFC5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9" y="459500"/>
            <a:ext cx="8016659" cy="772528"/>
          </a:xfrm>
        </p:spPr>
        <p:txBody>
          <a:bodyPr>
            <a:noAutofit/>
          </a:bodyPr>
          <a:lstStyle/>
          <a:p>
            <a:pPr algn="r"/>
            <a:r>
              <a:rPr lang="en-US" dirty="0"/>
              <a:t>Coding Action Potential Model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974BEF-914A-4062-B5A6-0DEAAA737489}"/>
              </a:ext>
            </a:extLst>
          </p:cNvPr>
          <p:cNvGrpSpPr/>
          <p:nvPr/>
        </p:nvGrpSpPr>
        <p:grpSpPr>
          <a:xfrm>
            <a:off x="190079" y="5169711"/>
            <a:ext cx="4251341" cy="1539781"/>
            <a:chOff x="4191909" y="1619759"/>
            <a:chExt cx="4251341" cy="153978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57C62F-E98A-4690-94BA-C6E5B562EFC7}"/>
                </a:ext>
              </a:extLst>
            </p:cNvPr>
            <p:cNvSpPr txBox="1"/>
            <p:nvPr/>
          </p:nvSpPr>
          <p:spPr>
            <a:xfrm>
              <a:off x="4191909" y="1619759"/>
              <a:ext cx="42513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2000" b="1" u="sng" dirty="0"/>
                <a:t>Euler’s Forward Method of Integration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E2A7553-5314-46F6-A67F-58D408BE4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1910" y="2072256"/>
              <a:ext cx="4251340" cy="56343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D71A6BE-C9F0-4905-AB12-C4F3D37D2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9309" y="2635687"/>
              <a:ext cx="4068044" cy="523853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E52083E-CDA1-4112-B3CD-98A89682E777}"/>
              </a:ext>
            </a:extLst>
          </p:cNvPr>
          <p:cNvGrpSpPr/>
          <p:nvPr/>
        </p:nvGrpSpPr>
        <p:grpSpPr>
          <a:xfrm>
            <a:off x="392174" y="1232028"/>
            <a:ext cx="3631042" cy="3949766"/>
            <a:chOff x="560868" y="1619759"/>
            <a:chExt cx="3631042" cy="394976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C5FB7B-9C2C-489C-BDB5-A16C208BF8D9}"/>
                </a:ext>
              </a:extLst>
            </p:cNvPr>
            <p:cNvSpPr txBox="1"/>
            <p:nvPr/>
          </p:nvSpPr>
          <p:spPr>
            <a:xfrm>
              <a:off x="634076" y="1619759"/>
              <a:ext cx="35578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2000" b="1" u="sng" dirty="0"/>
                <a:t>Mathematical AP Model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E8C2DA5-280B-4254-B84C-950150E3FC69}"/>
                </a:ext>
              </a:extLst>
            </p:cNvPr>
            <p:cNvGrpSpPr/>
            <p:nvPr/>
          </p:nvGrpSpPr>
          <p:grpSpPr>
            <a:xfrm>
              <a:off x="560868" y="2041333"/>
              <a:ext cx="3162300" cy="3528192"/>
              <a:chOff x="560868" y="2041333"/>
              <a:chExt cx="3162300" cy="3528192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83DB5402-A6EB-40DE-88D5-67B33AFE48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21808" b="34674"/>
              <a:stretch/>
            </p:blipFill>
            <p:spPr>
              <a:xfrm>
                <a:off x="560868" y="2723297"/>
                <a:ext cx="3162300" cy="1815547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F6AC51A-E580-4875-9703-0DF593BBB2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4076" y="2041333"/>
                <a:ext cx="3023523" cy="711961"/>
              </a:xfrm>
              <a:prstGeom prst="rect">
                <a:avLst/>
              </a:prstGeom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52332E7-EB3A-4AFE-8097-6F6188BBD98F}"/>
                  </a:ext>
                </a:extLst>
              </p:cNvPr>
              <p:cNvGrpSpPr/>
              <p:nvPr/>
            </p:nvGrpSpPr>
            <p:grpSpPr>
              <a:xfrm>
                <a:off x="634076" y="4470018"/>
                <a:ext cx="2837180" cy="1099507"/>
                <a:chOff x="634076" y="4538844"/>
                <a:chExt cx="2837180" cy="1099507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6FF4C06B-6113-4C83-A755-117282EC56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66702" b="17177"/>
                <a:stretch/>
              </p:blipFill>
              <p:spPr>
                <a:xfrm>
                  <a:off x="634076" y="4538844"/>
                  <a:ext cx="2837180" cy="603427"/>
                </a:xfrm>
                <a:prstGeom prst="rect">
                  <a:avLst/>
                </a:prstGeom>
              </p:spPr>
            </p:pic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E389B35C-34E7-4EC0-AE50-E3041DC7EC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89311"/>
                <a:stretch/>
              </p:blipFill>
              <p:spPr>
                <a:xfrm>
                  <a:off x="634076" y="5238241"/>
                  <a:ext cx="2837180" cy="40011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BE8664-0A00-426C-91CC-0ACB6AFF2E62}"/>
              </a:ext>
            </a:extLst>
          </p:cNvPr>
          <p:cNvSpPr txBox="1"/>
          <p:nvPr/>
        </p:nvSpPr>
        <p:spPr>
          <a:xfrm>
            <a:off x="4824268" y="1232028"/>
            <a:ext cx="3557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b="1" u="sng" dirty="0"/>
              <a:t>MATLAB AP Model Code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3DCE49-D13C-4596-B161-0E83974C81D7}"/>
              </a:ext>
            </a:extLst>
          </p:cNvPr>
          <p:cNvSpPr txBox="1"/>
          <p:nvPr/>
        </p:nvSpPr>
        <p:spPr>
          <a:xfrm>
            <a:off x="4693609" y="1699402"/>
            <a:ext cx="4667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sz="1600" dirty="0"/>
              <a:t>19</a:t>
            </a:r>
          </a:p>
          <a:p>
            <a:pPr algn="r"/>
            <a:r>
              <a:rPr lang="en-IE" sz="1600" dirty="0"/>
              <a:t>20</a:t>
            </a:r>
          </a:p>
          <a:p>
            <a:pPr algn="r"/>
            <a:r>
              <a:rPr lang="en-IE" sz="1600" dirty="0"/>
              <a:t>21</a:t>
            </a:r>
          </a:p>
          <a:p>
            <a:pPr algn="r"/>
            <a:r>
              <a:rPr lang="en-IE" sz="1600" dirty="0"/>
              <a:t>22</a:t>
            </a:r>
          </a:p>
          <a:p>
            <a:pPr algn="r"/>
            <a:r>
              <a:rPr lang="en-IE" sz="1600" dirty="0"/>
              <a:t>23</a:t>
            </a:r>
          </a:p>
          <a:p>
            <a:pPr algn="r"/>
            <a:r>
              <a:rPr lang="en-IE" sz="1600" dirty="0"/>
              <a:t>24</a:t>
            </a:r>
          </a:p>
          <a:p>
            <a:pPr algn="r"/>
            <a:r>
              <a:rPr lang="en-IE" sz="1600" dirty="0"/>
              <a:t>25</a:t>
            </a:r>
          </a:p>
          <a:p>
            <a:pPr algn="r"/>
            <a:r>
              <a:rPr lang="en-IE" sz="1600" dirty="0"/>
              <a:t>26</a:t>
            </a:r>
          </a:p>
          <a:p>
            <a:pPr algn="r"/>
            <a:r>
              <a:rPr lang="en-IE" sz="1600" dirty="0"/>
              <a:t>27</a:t>
            </a:r>
          </a:p>
          <a:p>
            <a:pPr algn="r"/>
            <a:r>
              <a:rPr lang="en-IE" sz="1600" dirty="0"/>
              <a:t>28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5652F7-C12C-4C3F-AA8F-EA1233B39767}"/>
              </a:ext>
            </a:extLst>
          </p:cNvPr>
          <p:cNvGrpSpPr/>
          <p:nvPr/>
        </p:nvGrpSpPr>
        <p:grpSpPr>
          <a:xfrm>
            <a:off x="5144779" y="1741615"/>
            <a:ext cx="6985890" cy="2458599"/>
            <a:chOff x="5144779" y="1741615"/>
            <a:chExt cx="6985890" cy="245859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501DD55-FDBE-48F9-82CD-BC1BE0E25D2C}"/>
                </a:ext>
              </a:extLst>
            </p:cNvPr>
            <p:cNvSpPr/>
            <p:nvPr/>
          </p:nvSpPr>
          <p:spPr>
            <a:xfrm>
              <a:off x="5171205" y="1741615"/>
              <a:ext cx="6959464" cy="2458599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pic>
          <p:nvPicPr>
            <p:cNvPr id="27" name="Picture 26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D1B29E63-6178-465F-BFFE-81DA1DC88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44779" y="1771711"/>
              <a:ext cx="6912328" cy="1223651"/>
            </a:xfrm>
            <a:prstGeom prst="rect">
              <a:avLst/>
            </a:prstGeom>
          </p:spPr>
        </p:pic>
        <p:pic>
          <p:nvPicPr>
            <p:cNvPr id="28" name="Picture 27" descr="Text, letter&#10;&#10;Description automatically generated">
              <a:extLst>
                <a:ext uri="{FF2B5EF4-FFF2-40B4-BE49-F238E27FC236}">
                  <a16:creationId xmlns:a16="http://schemas.microsoft.com/office/drawing/2014/main" id="{896EFB29-18F7-4100-9198-C95E4A94B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60334" y="2995362"/>
              <a:ext cx="6503610" cy="1204852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761A8BD-81C8-4BC6-9FF2-36CA34256574}"/>
              </a:ext>
            </a:extLst>
          </p:cNvPr>
          <p:cNvSpPr txBox="1"/>
          <p:nvPr/>
        </p:nvSpPr>
        <p:spPr>
          <a:xfrm>
            <a:off x="8698447" y="5108156"/>
            <a:ext cx="3493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b="1" dirty="0">
                <a:latin typeface="Harrington" panose="04040505050A02020702" pitchFamily="82" charset="0"/>
              </a:rPr>
              <a:t>A. </a:t>
            </a:r>
            <a:r>
              <a:rPr lang="en-IE" sz="2400" dirty="0">
                <a:latin typeface="Harrington" panose="04040505050A02020702" pitchFamily="82" charset="0"/>
              </a:rPr>
              <a:t>Set model constants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645812-E053-4D18-AFCF-D242DF0FD5F9}"/>
              </a:ext>
            </a:extLst>
          </p:cNvPr>
          <p:cNvSpPr txBox="1"/>
          <p:nvPr/>
        </p:nvSpPr>
        <p:spPr>
          <a:xfrm>
            <a:off x="8698448" y="4415697"/>
            <a:ext cx="2975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b="1" dirty="0">
                <a:latin typeface="Harrington" panose="04040505050A02020702" pitchFamily="82" charset="0"/>
              </a:rPr>
              <a:t>Q. </a:t>
            </a:r>
            <a:r>
              <a:rPr lang="en-IE" sz="2400" dirty="0">
                <a:latin typeface="Harrington" panose="04040505050A02020702" pitchFamily="82" charset="0"/>
              </a:rPr>
              <a:t>First thing to do?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098B318-4B10-4F82-8058-139DD724670D}"/>
              </a:ext>
            </a:extLst>
          </p:cNvPr>
          <p:cNvSpPr/>
          <p:nvPr/>
        </p:nvSpPr>
        <p:spPr>
          <a:xfrm>
            <a:off x="871225" y="1690681"/>
            <a:ext cx="290601" cy="329484"/>
          </a:xfrm>
          <a:prstGeom prst="rect">
            <a:avLst/>
          </a:prstGeom>
          <a:solidFill>
            <a:schemeClr val="accent6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3324C97-3694-4D12-ADC9-8B8155FB9304}"/>
              </a:ext>
            </a:extLst>
          </p:cNvPr>
          <p:cNvSpPr/>
          <p:nvPr/>
        </p:nvSpPr>
        <p:spPr>
          <a:xfrm>
            <a:off x="781050" y="2057543"/>
            <a:ext cx="375701" cy="329484"/>
          </a:xfrm>
          <a:prstGeom prst="rect">
            <a:avLst/>
          </a:prstGeom>
          <a:solidFill>
            <a:schemeClr val="accent6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11FB59D-28B0-4938-9EAD-2D77CAC0E533}"/>
              </a:ext>
            </a:extLst>
          </p:cNvPr>
          <p:cNvSpPr/>
          <p:nvPr/>
        </p:nvSpPr>
        <p:spPr>
          <a:xfrm>
            <a:off x="540849" y="1867071"/>
            <a:ext cx="203258" cy="329484"/>
          </a:xfrm>
          <a:prstGeom prst="rect">
            <a:avLst/>
          </a:prstGeom>
          <a:solidFill>
            <a:schemeClr val="accent6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3EB6CFA-A2D7-4E1C-9A9F-406C0F9DE8FC}"/>
              </a:ext>
            </a:extLst>
          </p:cNvPr>
          <p:cNvSpPr/>
          <p:nvPr/>
        </p:nvSpPr>
        <p:spPr>
          <a:xfrm>
            <a:off x="2170448" y="3671459"/>
            <a:ext cx="290601" cy="329484"/>
          </a:xfrm>
          <a:prstGeom prst="rect">
            <a:avLst/>
          </a:prstGeom>
          <a:solidFill>
            <a:schemeClr val="accent6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ECD61B6-64B3-4C2A-9FFD-6D5956B099F3}"/>
              </a:ext>
            </a:extLst>
          </p:cNvPr>
          <p:cNvSpPr/>
          <p:nvPr/>
        </p:nvSpPr>
        <p:spPr>
          <a:xfrm>
            <a:off x="2423800" y="3047527"/>
            <a:ext cx="290601" cy="329484"/>
          </a:xfrm>
          <a:prstGeom prst="rect">
            <a:avLst/>
          </a:prstGeom>
          <a:solidFill>
            <a:schemeClr val="accent6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815F198-9B68-40C4-88FA-CB78685D6237}"/>
              </a:ext>
            </a:extLst>
          </p:cNvPr>
          <p:cNvSpPr/>
          <p:nvPr/>
        </p:nvSpPr>
        <p:spPr>
          <a:xfrm>
            <a:off x="2804800" y="2461533"/>
            <a:ext cx="290601" cy="329484"/>
          </a:xfrm>
          <a:prstGeom prst="rect">
            <a:avLst/>
          </a:prstGeom>
          <a:solidFill>
            <a:schemeClr val="accent6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C2F87B3-83DF-4729-9624-7476A90D7C6B}"/>
              </a:ext>
            </a:extLst>
          </p:cNvPr>
          <p:cNvSpPr/>
          <p:nvPr/>
        </p:nvSpPr>
        <p:spPr>
          <a:xfrm>
            <a:off x="1477654" y="2424106"/>
            <a:ext cx="290601" cy="329484"/>
          </a:xfrm>
          <a:prstGeom prst="rect">
            <a:avLst/>
          </a:prstGeom>
          <a:solidFill>
            <a:schemeClr val="accent6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FC02AB3-AAF1-451F-AE9C-3B531C764F86}"/>
              </a:ext>
            </a:extLst>
          </p:cNvPr>
          <p:cNvSpPr/>
          <p:nvPr/>
        </p:nvSpPr>
        <p:spPr>
          <a:xfrm>
            <a:off x="1384524" y="3692412"/>
            <a:ext cx="290601" cy="329484"/>
          </a:xfrm>
          <a:prstGeom prst="rect">
            <a:avLst/>
          </a:prstGeom>
          <a:solidFill>
            <a:schemeClr val="accent6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B4E125A-8323-4763-8F5D-30DDEDC408AA}"/>
              </a:ext>
            </a:extLst>
          </p:cNvPr>
          <p:cNvSpPr/>
          <p:nvPr/>
        </p:nvSpPr>
        <p:spPr>
          <a:xfrm>
            <a:off x="1384524" y="3047527"/>
            <a:ext cx="290601" cy="329484"/>
          </a:xfrm>
          <a:prstGeom prst="rect">
            <a:avLst/>
          </a:prstGeom>
          <a:solidFill>
            <a:schemeClr val="accent6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195E8DA-72D5-41C7-8B5F-B8A9C6F2946D}"/>
              </a:ext>
            </a:extLst>
          </p:cNvPr>
          <p:cNvSpPr/>
          <p:nvPr/>
        </p:nvSpPr>
        <p:spPr>
          <a:xfrm>
            <a:off x="1439956" y="1868687"/>
            <a:ext cx="290601" cy="329484"/>
          </a:xfrm>
          <a:prstGeom prst="rect">
            <a:avLst/>
          </a:prstGeom>
          <a:solidFill>
            <a:schemeClr val="accent6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CAA966C-A1F4-4A87-931F-88DD5FBC4FBB}"/>
              </a:ext>
            </a:extLst>
          </p:cNvPr>
          <p:cNvSpPr/>
          <p:nvPr/>
        </p:nvSpPr>
        <p:spPr>
          <a:xfrm>
            <a:off x="1335952" y="4280308"/>
            <a:ext cx="290601" cy="329484"/>
          </a:xfrm>
          <a:prstGeom prst="rect">
            <a:avLst/>
          </a:prstGeom>
          <a:solidFill>
            <a:schemeClr val="accent6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F9FCABD-9A0E-4293-9F98-B37CFDA33A5C}"/>
              </a:ext>
            </a:extLst>
          </p:cNvPr>
          <p:cNvSpPr/>
          <p:nvPr/>
        </p:nvSpPr>
        <p:spPr>
          <a:xfrm>
            <a:off x="2331605" y="4277509"/>
            <a:ext cx="290601" cy="329484"/>
          </a:xfrm>
          <a:prstGeom prst="rect">
            <a:avLst/>
          </a:prstGeom>
          <a:solidFill>
            <a:schemeClr val="accent6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3F66787-BEB3-429D-B84F-88B3AA43F34D}"/>
              </a:ext>
            </a:extLst>
          </p:cNvPr>
          <p:cNvSpPr/>
          <p:nvPr/>
        </p:nvSpPr>
        <p:spPr>
          <a:xfrm>
            <a:off x="1439956" y="4797373"/>
            <a:ext cx="554164" cy="260680"/>
          </a:xfrm>
          <a:prstGeom prst="rect">
            <a:avLst/>
          </a:prstGeom>
          <a:solidFill>
            <a:schemeClr val="accent6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376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A0C7F-6462-40A6-A27B-E7B9BBFC5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9" y="459500"/>
            <a:ext cx="8016659" cy="772528"/>
          </a:xfrm>
        </p:spPr>
        <p:txBody>
          <a:bodyPr>
            <a:noAutofit/>
          </a:bodyPr>
          <a:lstStyle/>
          <a:p>
            <a:pPr algn="r"/>
            <a:r>
              <a:rPr lang="en-US" dirty="0"/>
              <a:t>Coding Action Potential Model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974BEF-914A-4062-B5A6-0DEAAA737489}"/>
              </a:ext>
            </a:extLst>
          </p:cNvPr>
          <p:cNvGrpSpPr/>
          <p:nvPr/>
        </p:nvGrpSpPr>
        <p:grpSpPr>
          <a:xfrm>
            <a:off x="190079" y="5169711"/>
            <a:ext cx="4251341" cy="1539781"/>
            <a:chOff x="4191909" y="1619759"/>
            <a:chExt cx="4251341" cy="153978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57C62F-E98A-4690-94BA-C6E5B562EFC7}"/>
                </a:ext>
              </a:extLst>
            </p:cNvPr>
            <p:cNvSpPr txBox="1"/>
            <p:nvPr/>
          </p:nvSpPr>
          <p:spPr>
            <a:xfrm>
              <a:off x="4191909" y="1619759"/>
              <a:ext cx="42513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2000" b="1" u="sng" dirty="0"/>
                <a:t>Euler’s Forward Method of Integration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E2A7553-5314-46F6-A67F-58D408BE4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1910" y="2072256"/>
              <a:ext cx="4251340" cy="56343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D71A6BE-C9F0-4905-AB12-C4F3D37D2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9309" y="2635687"/>
              <a:ext cx="4068044" cy="523853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E52083E-CDA1-4112-B3CD-98A89682E777}"/>
              </a:ext>
            </a:extLst>
          </p:cNvPr>
          <p:cNvGrpSpPr/>
          <p:nvPr/>
        </p:nvGrpSpPr>
        <p:grpSpPr>
          <a:xfrm>
            <a:off x="392174" y="1232028"/>
            <a:ext cx="3631042" cy="3949766"/>
            <a:chOff x="560868" y="1619759"/>
            <a:chExt cx="3631042" cy="394976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C5FB7B-9C2C-489C-BDB5-A16C208BF8D9}"/>
                </a:ext>
              </a:extLst>
            </p:cNvPr>
            <p:cNvSpPr txBox="1"/>
            <p:nvPr/>
          </p:nvSpPr>
          <p:spPr>
            <a:xfrm>
              <a:off x="634076" y="1619759"/>
              <a:ext cx="35578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2000" b="1" u="sng" dirty="0"/>
                <a:t>Mathematical AP Model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E8C2DA5-280B-4254-B84C-950150E3FC69}"/>
                </a:ext>
              </a:extLst>
            </p:cNvPr>
            <p:cNvGrpSpPr/>
            <p:nvPr/>
          </p:nvGrpSpPr>
          <p:grpSpPr>
            <a:xfrm>
              <a:off x="560868" y="2041333"/>
              <a:ext cx="3162300" cy="3528192"/>
              <a:chOff x="560868" y="2041333"/>
              <a:chExt cx="3162300" cy="3528192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83DB5402-A6EB-40DE-88D5-67B33AFE48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21808" b="34674"/>
              <a:stretch/>
            </p:blipFill>
            <p:spPr>
              <a:xfrm>
                <a:off x="560868" y="2723297"/>
                <a:ext cx="3162300" cy="1815547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F6AC51A-E580-4875-9703-0DF593BBB2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4076" y="2041333"/>
                <a:ext cx="3023523" cy="711961"/>
              </a:xfrm>
              <a:prstGeom prst="rect">
                <a:avLst/>
              </a:prstGeom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52332E7-EB3A-4AFE-8097-6F6188BBD98F}"/>
                  </a:ext>
                </a:extLst>
              </p:cNvPr>
              <p:cNvGrpSpPr/>
              <p:nvPr/>
            </p:nvGrpSpPr>
            <p:grpSpPr>
              <a:xfrm>
                <a:off x="634076" y="4470018"/>
                <a:ext cx="2837180" cy="1099507"/>
                <a:chOff x="634076" y="4538844"/>
                <a:chExt cx="2837180" cy="1099507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6FF4C06B-6113-4C83-A755-117282EC56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66702" b="17177"/>
                <a:stretch/>
              </p:blipFill>
              <p:spPr>
                <a:xfrm>
                  <a:off x="634076" y="4538844"/>
                  <a:ext cx="2837180" cy="603427"/>
                </a:xfrm>
                <a:prstGeom prst="rect">
                  <a:avLst/>
                </a:prstGeom>
              </p:spPr>
            </p:pic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E389B35C-34E7-4EC0-AE50-E3041DC7EC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89311"/>
                <a:stretch/>
              </p:blipFill>
              <p:spPr>
                <a:xfrm>
                  <a:off x="634076" y="5238241"/>
                  <a:ext cx="2837180" cy="40011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BE8664-0A00-426C-91CC-0ACB6AFF2E62}"/>
              </a:ext>
            </a:extLst>
          </p:cNvPr>
          <p:cNvSpPr txBox="1"/>
          <p:nvPr/>
        </p:nvSpPr>
        <p:spPr>
          <a:xfrm>
            <a:off x="4824268" y="1232028"/>
            <a:ext cx="3557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b="1" u="sng" dirty="0"/>
              <a:t>MATLAB AP Model Code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3DCE49-D13C-4596-B161-0E83974C81D7}"/>
              </a:ext>
            </a:extLst>
          </p:cNvPr>
          <p:cNvSpPr txBox="1"/>
          <p:nvPr/>
        </p:nvSpPr>
        <p:spPr>
          <a:xfrm>
            <a:off x="4693609" y="1699402"/>
            <a:ext cx="4667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sz="1600" dirty="0"/>
              <a:t>29</a:t>
            </a:r>
          </a:p>
          <a:p>
            <a:pPr algn="r"/>
            <a:r>
              <a:rPr lang="en-IE" sz="1600" dirty="0"/>
              <a:t>30</a:t>
            </a:r>
          </a:p>
          <a:p>
            <a:pPr algn="r"/>
            <a:r>
              <a:rPr lang="en-IE" sz="1600" dirty="0"/>
              <a:t>31</a:t>
            </a:r>
          </a:p>
          <a:p>
            <a:pPr algn="r"/>
            <a:r>
              <a:rPr lang="en-IE" sz="1600" dirty="0"/>
              <a:t>32</a:t>
            </a:r>
          </a:p>
          <a:p>
            <a:pPr algn="r"/>
            <a:r>
              <a:rPr lang="en-IE" sz="1600" dirty="0"/>
              <a:t>33</a:t>
            </a:r>
          </a:p>
          <a:p>
            <a:pPr algn="r"/>
            <a:r>
              <a:rPr lang="en-IE" sz="1600" dirty="0"/>
              <a:t>34</a:t>
            </a:r>
          </a:p>
          <a:p>
            <a:pPr algn="r"/>
            <a:r>
              <a:rPr lang="en-IE" sz="1600" dirty="0"/>
              <a:t>35</a:t>
            </a:r>
          </a:p>
          <a:p>
            <a:pPr algn="r"/>
            <a:r>
              <a:rPr lang="en-IE" sz="1600" dirty="0"/>
              <a:t>36</a:t>
            </a:r>
          </a:p>
          <a:p>
            <a:pPr algn="r"/>
            <a:r>
              <a:rPr lang="en-IE" sz="1600" dirty="0"/>
              <a:t>37</a:t>
            </a:r>
          </a:p>
          <a:p>
            <a:pPr algn="r"/>
            <a:r>
              <a:rPr lang="en-IE" sz="1600" dirty="0"/>
              <a:t>38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61A8BD-81C8-4BC6-9FF2-36CA34256574}"/>
              </a:ext>
            </a:extLst>
          </p:cNvPr>
          <p:cNvSpPr txBox="1"/>
          <p:nvPr/>
        </p:nvSpPr>
        <p:spPr>
          <a:xfrm>
            <a:off x="8698447" y="5108156"/>
            <a:ext cx="3176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b="1" dirty="0">
                <a:latin typeface="Harrington" panose="04040505050A02020702" pitchFamily="82" charset="0"/>
              </a:rPr>
              <a:t>A. </a:t>
            </a:r>
            <a:r>
              <a:rPr lang="en-IE" sz="2400" dirty="0">
                <a:latin typeface="Harrington" panose="04040505050A02020702" pitchFamily="82" charset="0"/>
              </a:rPr>
              <a:t>Start simulation!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645812-E053-4D18-AFCF-D242DF0FD5F9}"/>
              </a:ext>
            </a:extLst>
          </p:cNvPr>
          <p:cNvSpPr txBox="1"/>
          <p:nvPr/>
        </p:nvSpPr>
        <p:spPr>
          <a:xfrm>
            <a:off x="8698448" y="4415697"/>
            <a:ext cx="2975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b="1" dirty="0">
                <a:latin typeface="Harrington" panose="04040505050A02020702" pitchFamily="82" charset="0"/>
              </a:rPr>
              <a:t>Q. </a:t>
            </a:r>
            <a:r>
              <a:rPr lang="en-IE" sz="2400" dirty="0">
                <a:latin typeface="Harrington" panose="04040505050A02020702" pitchFamily="82" charset="0"/>
              </a:rPr>
              <a:t>Next thing to do?</a:t>
            </a:r>
          </a:p>
        </p:txBody>
      </p:sp>
      <p:pic>
        <p:nvPicPr>
          <p:cNvPr id="23" name="Picture 22" descr="Text&#10;&#10;Description automatically generated">
            <a:extLst>
              <a:ext uri="{FF2B5EF4-FFF2-40B4-BE49-F238E27FC236}">
                <a16:creationId xmlns:a16="http://schemas.microsoft.com/office/drawing/2014/main" id="{094B90A8-96D4-42AD-9347-BF2B8C9344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9070" b="68937"/>
          <a:stretch/>
        </p:blipFill>
        <p:spPr>
          <a:xfrm>
            <a:off x="5142260" y="1749844"/>
            <a:ext cx="5780962" cy="241472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4A81E10-BA60-43DE-979F-F519AF73A92C}"/>
              </a:ext>
            </a:extLst>
          </p:cNvPr>
          <p:cNvSpPr/>
          <p:nvPr/>
        </p:nvSpPr>
        <p:spPr>
          <a:xfrm>
            <a:off x="1439955" y="2404666"/>
            <a:ext cx="779369" cy="317547"/>
          </a:xfrm>
          <a:prstGeom prst="rect">
            <a:avLst/>
          </a:prstGeom>
          <a:solidFill>
            <a:schemeClr val="accent6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13A1BD7-8528-4E82-A9B5-A4C5597C472B}"/>
              </a:ext>
            </a:extLst>
          </p:cNvPr>
          <p:cNvSpPr/>
          <p:nvPr/>
        </p:nvSpPr>
        <p:spPr>
          <a:xfrm>
            <a:off x="1363756" y="3031315"/>
            <a:ext cx="531720" cy="317547"/>
          </a:xfrm>
          <a:prstGeom prst="rect">
            <a:avLst/>
          </a:prstGeom>
          <a:solidFill>
            <a:schemeClr val="accent6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786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25" grpId="0" animBg="1"/>
      <p:bldP spid="3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A0C7F-6462-40A6-A27B-E7B9BBFC5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9" y="459500"/>
            <a:ext cx="8016659" cy="772528"/>
          </a:xfrm>
        </p:spPr>
        <p:txBody>
          <a:bodyPr>
            <a:noAutofit/>
          </a:bodyPr>
          <a:lstStyle/>
          <a:p>
            <a:pPr algn="r"/>
            <a:r>
              <a:rPr lang="en-US" dirty="0"/>
              <a:t>Coding Action Potential Model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974BEF-914A-4062-B5A6-0DEAAA737489}"/>
              </a:ext>
            </a:extLst>
          </p:cNvPr>
          <p:cNvGrpSpPr/>
          <p:nvPr/>
        </p:nvGrpSpPr>
        <p:grpSpPr>
          <a:xfrm>
            <a:off x="190079" y="5169711"/>
            <a:ext cx="4251341" cy="1539781"/>
            <a:chOff x="4191909" y="1619759"/>
            <a:chExt cx="4251341" cy="153978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57C62F-E98A-4690-94BA-C6E5B562EFC7}"/>
                </a:ext>
              </a:extLst>
            </p:cNvPr>
            <p:cNvSpPr txBox="1"/>
            <p:nvPr/>
          </p:nvSpPr>
          <p:spPr>
            <a:xfrm>
              <a:off x="4191909" y="1619759"/>
              <a:ext cx="42513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2000" b="1" u="sng" dirty="0"/>
                <a:t>Euler’s Forward Method of Integration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E2A7553-5314-46F6-A67F-58D408BE4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1910" y="2072256"/>
              <a:ext cx="4251340" cy="56343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D71A6BE-C9F0-4905-AB12-C4F3D37D2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9309" y="2635687"/>
              <a:ext cx="4068044" cy="523853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E52083E-CDA1-4112-B3CD-98A89682E777}"/>
              </a:ext>
            </a:extLst>
          </p:cNvPr>
          <p:cNvGrpSpPr/>
          <p:nvPr/>
        </p:nvGrpSpPr>
        <p:grpSpPr>
          <a:xfrm>
            <a:off x="392174" y="1232028"/>
            <a:ext cx="3631042" cy="3949766"/>
            <a:chOff x="560868" y="1619759"/>
            <a:chExt cx="3631042" cy="394976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C5FB7B-9C2C-489C-BDB5-A16C208BF8D9}"/>
                </a:ext>
              </a:extLst>
            </p:cNvPr>
            <p:cNvSpPr txBox="1"/>
            <p:nvPr/>
          </p:nvSpPr>
          <p:spPr>
            <a:xfrm>
              <a:off x="634076" y="1619759"/>
              <a:ext cx="35578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2000" b="1" u="sng" dirty="0"/>
                <a:t>Mathematical AP Model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E8C2DA5-280B-4254-B84C-950150E3FC69}"/>
                </a:ext>
              </a:extLst>
            </p:cNvPr>
            <p:cNvGrpSpPr/>
            <p:nvPr/>
          </p:nvGrpSpPr>
          <p:grpSpPr>
            <a:xfrm>
              <a:off x="560868" y="2041333"/>
              <a:ext cx="3162300" cy="3528192"/>
              <a:chOff x="560868" y="2041333"/>
              <a:chExt cx="3162300" cy="3528192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83DB5402-A6EB-40DE-88D5-67B33AFE48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21808" b="34674"/>
              <a:stretch/>
            </p:blipFill>
            <p:spPr>
              <a:xfrm>
                <a:off x="560868" y="2723297"/>
                <a:ext cx="3162300" cy="1815547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F6AC51A-E580-4875-9703-0DF593BBB2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4076" y="2041333"/>
                <a:ext cx="3023523" cy="711961"/>
              </a:xfrm>
              <a:prstGeom prst="rect">
                <a:avLst/>
              </a:prstGeom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52332E7-EB3A-4AFE-8097-6F6188BBD98F}"/>
                  </a:ext>
                </a:extLst>
              </p:cNvPr>
              <p:cNvGrpSpPr/>
              <p:nvPr/>
            </p:nvGrpSpPr>
            <p:grpSpPr>
              <a:xfrm>
                <a:off x="634076" y="4470018"/>
                <a:ext cx="2837180" cy="1099507"/>
                <a:chOff x="634076" y="4538844"/>
                <a:chExt cx="2837180" cy="1099507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6FF4C06B-6113-4C83-A755-117282EC56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66702" b="17177"/>
                <a:stretch/>
              </p:blipFill>
              <p:spPr>
                <a:xfrm>
                  <a:off x="634076" y="4538844"/>
                  <a:ext cx="2837180" cy="603427"/>
                </a:xfrm>
                <a:prstGeom prst="rect">
                  <a:avLst/>
                </a:prstGeom>
              </p:spPr>
            </p:pic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E389B35C-34E7-4EC0-AE50-E3041DC7EC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89311"/>
                <a:stretch/>
              </p:blipFill>
              <p:spPr>
                <a:xfrm>
                  <a:off x="634076" y="5238241"/>
                  <a:ext cx="2837180" cy="40011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BE8664-0A00-426C-91CC-0ACB6AFF2E62}"/>
              </a:ext>
            </a:extLst>
          </p:cNvPr>
          <p:cNvSpPr txBox="1"/>
          <p:nvPr/>
        </p:nvSpPr>
        <p:spPr>
          <a:xfrm>
            <a:off x="4824268" y="1232028"/>
            <a:ext cx="3557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b="1" u="sng" dirty="0"/>
              <a:t>MATLAB AP Model Code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3DCE49-D13C-4596-B161-0E83974C81D7}"/>
              </a:ext>
            </a:extLst>
          </p:cNvPr>
          <p:cNvSpPr txBox="1"/>
          <p:nvPr/>
        </p:nvSpPr>
        <p:spPr>
          <a:xfrm>
            <a:off x="4693609" y="1699402"/>
            <a:ext cx="4667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sz="1600" dirty="0"/>
              <a:t>39</a:t>
            </a:r>
          </a:p>
          <a:p>
            <a:pPr algn="r"/>
            <a:r>
              <a:rPr lang="en-IE" sz="1600" dirty="0"/>
              <a:t>40</a:t>
            </a:r>
          </a:p>
          <a:p>
            <a:pPr algn="r"/>
            <a:r>
              <a:rPr lang="en-IE" sz="1600" dirty="0"/>
              <a:t>41</a:t>
            </a:r>
          </a:p>
          <a:p>
            <a:pPr algn="r"/>
            <a:r>
              <a:rPr lang="en-IE" sz="1600" dirty="0"/>
              <a:t>42</a:t>
            </a:r>
          </a:p>
          <a:p>
            <a:pPr algn="r"/>
            <a:r>
              <a:rPr lang="en-IE" sz="1600" dirty="0"/>
              <a:t>43</a:t>
            </a:r>
          </a:p>
          <a:p>
            <a:pPr algn="r"/>
            <a:r>
              <a:rPr lang="en-IE" sz="1600" dirty="0"/>
              <a:t>44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61A8BD-81C8-4BC6-9FF2-36CA34256574}"/>
              </a:ext>
            </a:extLst>
          </p:cNvPr>
          <p:cNvSpPr txBox="1"/>
          <p:nvPr/>
        </p:nvSpPr>
        <p:spPr>
          <a:xfrm>
            <a:off x="8698447" y="5108156"/>
            <a:ext cx="3176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b="1" dirty="0">
                <a:latin typeface="Harrington" panose="04040505050A02020702" pitchFamily="82" charset="0"/>
              </a:rPr>
              <a:t>A. </a:t>
            </a:r>
            <a:r>
              <a:rPr lang="en-IE" sz="2400" dirty="0">
                <a:latin typeface="Harrington" panose="04040505050A02020702" pitchFamily="82" charset="0"/>
              </a:rPr>
              <a:t>Use equations!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645812-E053-4D18-AFCF-D242DF0FD5F9}"/>
              </a:ext>
            </a:extLst>
          </p:cNvPr>
          <p:cNvSpPr txBox="1"/>
          <p:nvPr/>
        </p:nvSpPr>
        <p:spPr>
          <a:xfrm>
            <a:off x="8698448" y="4415697"/>
            <a:ext cx="2975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b="1" dirty="0">
                <a:latin typeface="Harrington" panose="04040505050A02020702" pitchFamily="82" charset="0"/>
              </a:rPr>
              <a:t>Q. </a:t>
            </a:r>
            <a:r>
              <a:rPr lang="en-IE" sz="2400" dirty="0">
                <a:latin typeface="Harrington" panose="04040505050A02020702" pitchFamily="82" charset="0"/>
              </a:rPr>
              <a:t>Next thing to do?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1E9D8E9-8EB6-4FB6-B812-0242EB7E4FE1}"/>
              </a:ext>
            </a:extLst>
          </p:cNvPr>
          <p:cNvGrpSpPr/>
          <p:nvPr/>
        </p:nvGrpSpPr>
        <p:grpSpPr>
          <a:xfrm>
            <a:off x="5160334" y="1741615"/>
            <a:ext cx="6307317" cy="1569661"/>
            <a:chOff x="5160334" y="1741615"/>
            <a:chExt cx="6307317" cy="156966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F2C7D14-B0D4-4953-9BCC-EC16CB152D0A}"/>
                </a:ext>
              </a:extLst>
            </p:cNvPr>
            <p:cNvSpPr/>
            <p:nvPr/>
          </p:nvSpPr>
          <p:spPr>
            <a:xfrm>
              <a:off x="5171204" y="1741615"/>
              <a:ext cx="6296447" cy="1569661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pic>
          <p:nvPicPr>
            <p:cNvPr id="22" name="Picture 21" descr="Text&#10;&#10;Description automatically generated">
              <a:extLst>
                <a:ext uri="{FF2B5EF4-FFF2-40B4-BE49-F238E27FC236}">
                  <a16:creationId xmlns:a16="http://schemas.microsoft.com/office/drawing/2014/main" id="{04BE3D0A-1A2B-432E-91CC-23D69F68A8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5962" r="33675" b="30972"/>
            <a:stretch/>
          </p:blipFill>
          <p:spPr>
            <a:xfrm>
              <a:off x="5162606" y="1749844"/>
              <a:ext cx="5247372" cy="982770"/>
            </a:xfrm>
            <a:prstGeom prst="rect">
              <a:avLst/>
            </a:prstGeom>
          </p:spPr>
        </p:pic>
        <p:pic>
          <p:nvPicPr>
            <p:cNvPr id="25" name="Picture 24" descr="Text&#10;&#10;Description automatically generated">
              <a:extLst>
                <a:ext uri="{FF2B5EF4-FFF2-40B4-BE49-F238E27FC236}">
                  <a16:creationId xmlns:a16="http://schemas.microsoft.com/office/drawing/2014/main" id="{0611DF79-3079-4F26-9EDA-28C90C2536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71890" r="24464" b="21582"/>
            <a:stretch/>
          </p:blipFill>
          <p:spPr>
            <a:xfrm>
              <a:off x="5160334" y="2732614"/>
              <a:ext cx="6202316" cy="509587"/>
            </a:xfrm>
            <a:prstGeom prst="rect">
              <a:avLst/>
            </a:prstGeom>
          </p:spPr>
        </p:pic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73FB4868-757C-439B-A714-14B39B823FFB}"/>
              </a:ext>
            </a:extLst>
          </p:cNvPr>
          <p:cNvSpPr/>
          <p:nvPr/>
        </p:nvSpPr>
        <p:spPr>
          <a:xfrm>
            <a:off x="465381" y="2177999"/>
            <a:ext cx="2687393" cy="1904288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100D7A8-AAEE-4521-8BDF-B6A8F73A7FD5}"/>
              </a:ext>
            </a:extLst>
          </p:cNvPr>
          <p:cNvSpPr/>
          <p:nvPr/>
        </p:nvSpPr>
        <p:spPr>
          <a:xfrm>
            <a:off x="2371726" y="5709122"/>
            <a:ext cx="1993798" cy="388027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352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6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A0C7F-6462-40A6-A27B-E7B9BBFC5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9" y="459500"/>
            <a:ext cx="8016659" cy="772528"/>
          </a:xfrm>
        </p:spPr>
        <p:txBody>
          <a:bodyPr>
            <a:noAutofit/>
          </a:bodyPr>
          <a:lstStyle/>
          <a:p>
            <a:pPr algn="r"/>
            <a:r>
              <a:rPr lang="en-US" dirty="0"/>
              <a:t>Coding Action Potential Model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974BEF-914A-4062-B5A6-0DEAAA737489}"/>
              </a:ext>
            </a:extLst>
          </p:cNvPr>
          <p:cNvGrpSpPr/>
          <p:nvPr/>
        </p:nvGrpSpPr>
        <p:grpSpPr>
          <a:xfrm>
            <a:off x="190079" y="5169711"/>
            <a:ext cx="4251341" cy="1539781"/>
            <a:chOff x="4191909" y="1619759"/>
            <a:chExt cx="4251341" cy="153978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57C62F-E98A-4690-94BA-C6E5B562EFC7}"/>
                </a:ext>
              </a:extLst>
            </p:cNvPr>
            <p:cNvSpPr txBox="1"/>
            <p:nvPr/>
          </p:nvSpPr>
          <p:spPr>
            <a:xfrm>
              <a:off x="4191909" y="1619759"/>
              <a:ext cx="42513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2000" b="1" u="sng" dirty="0"/>
                <a:t>Euler’s Forward Method of Integration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E2A7553-5314-46F6-A67F-58D408BE4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1910" y="2072256"/>
              <a:ext cx="4251340" cy="56343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D71A6BE-C9F0-4905-AB12-C4F3D37D2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9309" y="2635687"/>
              <a:ext cx="4068044" cy="523853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E52083E-CDA1-4112-B3CD-98A89682E777}"/>
              </a:ext>
            </a:extLst>
          </p:cNvPr>
          <p:cNvGrpSpPr/>
          <p:nvPr/>
        </p:nvGrpSpPr>
        <p:grpSpPr>
          <a:xfrm>
            <a:off x="392174" y="1232028"/>
            <a:ext cx="3631042" cy="3949766"/>
            <a:chOff x="560868" y="1619759"/>
            <a:chExt cx="3631042" cy="394976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C5FB7B-9C2C-489C-BDB5-A16C208BF8D9}"/>
                </a:ext>
              </a:extLst>
            </p:cNvPr>
            <p:cNvSpPr txBox="1"/>
            <p:nvPr/>
          </p:nvSpPr>
          <p:spPr>
            <a:xfrm>
              <a:off x="634076" y="1619759"/>
              <a:ext cx="35578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2000" b="1" u="sng" dirty="0"/>
                <a:t>Mathematical AP Model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E8C2DA5-280B-4254-B84C-950150E3FC69}"/>
                </a:ext>
              </a:extLst>
            </p:cNvPr>
            <p:cNvGrpSpPr/>
            <p:nvPr/>
          </p:nvGrpSpPr>
          <p:grpSpPr>
            <a:xfrm>
              <a:off x="560868" y="2041333"/>
              <a:ext cx="3162300" cy="3528192"/>
              <a:chOff x="560868" y="2041333"/>
              <a:chExt cx="3162300" cy="3528192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83DB5402-A6EB-40DE-88D5-67B33AFE48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21808" b="34674"/>
              <a:stretch/>
            </p:blipFill>
            <p:spPr>
              <a:xfrm>
                <a:off x="560868" y="2723297"/>
                <a:ext cx="3162300" cy="1815547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F6AC51A-E580-4875-9703-0DF593BBB2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4076" y="2041333"/>
                <a:ext cx="3023523" cy="711961"/>
              </a:xfrm>
              <a:prstGeom prst="rect">
                <a:avLst/>
              </a:prstGeom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52332E7-EB3A-4AFE-8097-6F6188BBD98F}"/>
                  </a:ext>
                </a:extLst>
              </p:cNvPr>
              <p:cNvGrpSpPr/>
              <p:nvPr/>
            </p:nvGrpSpPr>
            <p:grpSpPr>
              <a:xfrm>
                <a:off x="634076" y="4470018"/>
                <a:ext cx="2837180" cy="1099507"/>
                <a:chOff x="634076" y="4538844"/>
                <a:chExt cx="2837180" cy="1099507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6FF4C06B-6113-4C83-A755-117282EC56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66702" b="17177"/>
                <a:stretch/>
              </p:blipFill>
              <p:spPr>
                <a:xfrm>
                  <a:off x="634076" y="4538844"/>
                  <a:ext cx="2837180" cy="603427"/>
                </a:xfrm>
                <a:prstGeom prst="rect">
                  <a:avLst/>
                </a:prstGeom>
              </p:spPr>
            </p:pic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E389B35C-34E7-4EC0-AE50-E3041DC7EC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89311"/>
                <a:stretch/>
              </p:blipFill>
              <p:spPr>
                <a:xfrm>
                  <a:off x="634076" y="5238241"/>
                  <a:ext cx="2837180" cy="40011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BE8664-0A00-426C-91CC-0ACB6AFF2E62}"/>
              </a:ext>
            </a:extLst>
          </p:cNvPr>
          <p:cNvSpPr txBox="1"/>
          <p:nvPr/>
        </p:nvSpPr>
        <p:spPr>
          <a:xfrm>
            <a:off x="4824268" y="1232028"/>
            <a:ext cx="3557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b="1" u="sng" dirty="0"/>
              <a:t>MATLAB AP Model Code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3DCE49-D13C-4596-B161-0E83974C81D7}"/>
              </a:ext>
            </a:extLst>
          </p:cNvPr>
          <p:cNvSpPr txBox="1"/>
          <p:nvPr/>
        </p:nvSpPr>
        <p:spPr>
          <a:xfrm>
            <a:off x="4693609" y="1699402"/>
            <a:ext cx="4667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sz="1600" dirty="0"/>
              <a:t>45</a:t>
            </a:r>
          </a:p>
          <a:p>
            <a:pPr algn="r"/>
            <a:r>
              <a:rPr lang="en-IE" sz="1600" dirty="0"/>
              <a:t>46</a:t>
            </a:r>
          </a:p>
          <a:p>
            <a:pPr algn="r"/>
            <a:r>
              <a:rPr lang="en-IE" sz="1600" dirty="0"/>
              <a:t>47</a:t>
            </a:r>
          </a:p>
          <a:p>
            <a:pPr algn="r"/>
            <a:r>
              <a:rPr lang="en-IE" sz="1600" dirty="0"/>
              <a:t>48</a:t>
            </a:r>
          </a:p>
          <a:p>
            <a:pPr algn="r"/>
            <a:r>
              <a:rPr lang="en-IE" sz="1600" dirty="0"/>
              <a:t>49</a:t>
            </a:r>
          </a:p>
          <a:p>
            <a:pPr algn="r"/>
            <a:r>
              <a:rPr lang="en-IE" sz="1600" dirty="0"/>
              <a:t>50</a:t>
            </a:r>
          </a:p>
          <a:p>
            <a:pPr algn="r"/>
            <a:r>
              <a:rPr lang="en-IE" sz="1600" dirty="0"/>
              <a:t>51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61A8BD-81C8-4BC6-9FF2-36CA34256574}"/>
              </a:ext>
            </a:extLst>
          </p:cNvPr>
          <p:cNvSpPr txBox="1"/>
          <p:nvPr/>
        </p:nvSpPr>
        <p:spPr>
          <a:xfrm>
            <a:off x="8698447" y="5108156"/>
            <a:ext cx="3176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b="1" dirty="0">
                <a:latin typeface="Harrington" panose="04040505050A02020702" pitchFamily="82" charset="0"/>
              </a:rPr>
              <a:t>A. </a:t>
            </a:r>
            <a:r>
              <a:rPr lang="en-IE" sz="2400" dirty="0">
                <a:latin typeface="Harrington" panose="04040505050A02020702" pitchFamily="82" charset="0"/>
              </a:rPr>
              <a:t>Solve!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645812-E053-4D18-AFCF-D242DF0FD5F9}"/>
              </a:ext>
            </a:extLst>
          </p:cNvPr>
          <p:cNvSpPr txBox="1"/>
          <p:nvPr/>
        </p:nvSpPr>
        <p:spPr>
          <a:xfrm>
            <a:off x="8698448" y="4415697"/>
            <a:ext cx="2975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b="1" dirty="0">
                <a:latin typeface="Harrington" panose="04040505050A02020702" pitchFamily="82" charset="0"/>
              </a:rPr>
              <a:t>Q. </a:t>
            </a:r>
            <a:r>
              <a:rPr lang="en-IE" sz="2400" dirty="0">
                <a:latin typeface="Harrington" panose="04040505050A02020702" pitchFamily="82" charset="0"/>
              </a:rPr>
              <a:t>Next thing to do?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1E9D8E9-8EB6-4FB6-B812-0242EB7E4FE1}"/>
              </a:ext>
            </a:extLst>
          </p:cNvPr>
          <p:cNvGrpSpPr/>
          <p:nvPr/>
        </p:nvGrpSpPr>
        <p:grpSpPr>
          <a:xfrm>
            <a:off x="5171204" y="1735295"/>
            <a:ext cx="6296447" cy="1779989"/>
            <a:chOff x="5171204" y="1735295"/>
            <a:chExt cx="6296447" cy="177998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F2C7D14-B0D4-4953-9BCC-EC16CB152D0A}"/>
                </a:ext>
              </a:extLst>
            </p:cNvPr>
            <p:cNvSpPr/>
            <p:nvPr/>
          </p:nvSpPr>
          <p:spPr>
            <a:xfrm>
              <a:off x="5171204" y="1741615"/>
              <a:ext cx="6296447" cy="1773669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pic>
          <p:nvPicPr>
            <p:cNvPr id="25" name="Picture 24" descr="Text&#10;&#10;Description automatically generated">
              <a:extLst>
                <a:ext uri="{FF2B5EF4-FFF2-40B4-BE49-F238E27FC236}">
                  <a16:creationId xmlns:a16="http://schemas.microsoft.com/office/drawing/2014/main" id="{0611DF79-3079-4F26-9EDA-28C90C2536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77882" r="24464"/>
            <a:stretch/>
          </p:blipFill>
          <p:spPr>
            <a:xfrm>
              <a:off x="5171204" y="1735295"/>
              <a:ext cx="6202316" cy="1726524"/>
            </a:xfrm>
            <a:prstGeom prst="rect">
              <a:avLst/>
            </a:prstGeom>
          </p:spPr>
        </p:pic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34177627-49A2-4E69-B83E-4D6AE3D21624}"/>
              </a:ext>
            </a:extLst>
          </p:cNvPr>
          <p:cNvSpPr/>
          <p:nvPr/>
        </p:nvSpPr>
        <p:spPr>
          <a:xfrm>
            <a:off x="-1" y="5622208"/>
            <a:ext cx="4543425" cy="511044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268D578-01B2-4951-B37B-92E75ACAFA58}"/>
              </a:ext>
            </a:extLst>
          </p:cNvPr>
          <p:cNvSpPr/>
          <p:nvPr/>
        </p:nvSpPr>
        <p:spPr>
          <a:xfrm>
            <a:off x="1649" y="6157858"/>
            <a:ext cx="4543425" cy="511044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512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3" grpId="0" animBg="1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A0C7F-6462-40A6-A27B-E7B9BBFC5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9" y="459500"/>
            <a:ext cx="8016659" cy="772528"/>
          </a:xfrm>
        </p:spPr>
        <p:txBody>
          <a:bodyPr>
            <a:noAutofit/>
          </a:bodyPr>
          <a:lstStyle/>
          <a:p>
            <a:pPr algn="r"/>
            <a:r>
              <a:rPr lang="en-US" dirty="0"/>
              <a:t>Coding Action Potential Model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974BEF-914A-4062-B5A6-0DEAAA737489}"/>
              </a:ext>
            </a:extLst>
          </p:cNvPr>
          <p:cNvGrpSpPr/>
          <p:nvPr/>
        </p:nvGrpSpPr>
        <p:grpSpPr>
          <a:xfrm>
            <a:off x="190079" y="5169711"/>
            <a:ext cx="4251341" cy="1539781"/>
            <a:chOff x="4191909" y="1619759"/>
            <a:chExt cx="4251341" cy="153978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57C62F-E98A-4690-94BA-C6E5B562EFC7}"/>
                </a:ext>
              </a:extLst>
            </p:cNvPr>
            <p:cNvSpPr txBox="1"/>
            <p:nvPr/>
          </p:nvSpPr>
          <p:spPr>
            <a:xfrm>
              <a:off x="4191909" y="1619759"/>
              <a:ext cx="42513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2000" b="1" u="sng" dirty="0"/>
                <a:t>Euler’s Forward Method of Integration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E2A7553-5314-46F6-A67F-58D408BE4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1910" y="2072256"/>
              <a:ext cx="4251340" cy="56343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D71A6BE-C9F0-4905-AB12-C4F3D37D2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9309" y="2635687"/>
              <a:ext cx="4068044" cy="523853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E52083E-CDA1-4112-B3CD-98A89682E777}"/>
              </a:ext>
            </a:extLst>
          </p:cNvPr>
          <p:cNvGrpSpPr/>
          <p:nvPr/>
        </p:nvGrpSpPr>
        <p:grpSpPr>
          <a:xfrm>
            <a:off x="392174" y="1232028"/>
            <a:ext cx="3631042" cy="3949766"/>
            <a:chOff x="560868" y="1619759"/>
            <a:chExt cx="3631042" cy="394976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C5FB7B-9C2C-489C-BDB5-A16C208BF8D9}"/>
                </a:ext>
              </a:extLst>
            </p:cNvPr>
            <p:cNvSpPr txBox="1"/>
            <p:nvPr/>
          </p:nvSpPr>
          <p:spPr>
            <a:xfrm>
              <a:off x="634076" y="1619759"/>
              <a:ext cx="35578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2000" b="1" u="sng" dirty="0"/>
                <a:t>Mathematical AP Model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E8C2DA5-280B-4254-B84C-950150E3FC69}"/>
                </a:ext>
              </a:extLst>
            </p:cNvPr>
            <p:cNvGrpSpPr/>
            <p:nvPr/>
          </p:nvGrpSpPr>
          <p:grpSpPr>
            <a:xfrm>
              <a:off x="560868" y="2041333"/>
              <a:ext cx="3162300" cy="3528192"/>
              <a:chOff x="560868" y="2041333"/>
              <a:chExt cx="3162300" cy="3528192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83DB5402-A6EB-40DE-88D5-67B33AFE48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21808" b="34674"/>
              <a:stretch/>
            </p:blipFill>
            <p:spPr>
              <a:xfrm>
                <a:off x="560868" y="2723297"/>
                <a:ext cx="3162300" cy="1815547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F6AC51A-E580-4875-9703-0DF593BBB2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4076" y="2041333"/>
                <a:ext cx="3023523" cy="711961"/>
              </a:xfrm>
              <a:prstGeom prst="rect">
                <a:avLst/>
              </a:prstGeom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52332E7-EB3A-4AFE-8097-6F6188BBD98F}"/>
                  </a:ext>
                </a:extLst>
              </p:cNvPr>
              <p:cNvGrpSpPr/>
              <p:nvPr/>
            </p:nvGrpSpPr>
            <p:grpSpPr>
              <a:xfrm>
                <a:off x="634076" y="4470018"/>
                <a:ext cx="2837180" cy="1099507"/>
                <a:chOff x="634076" y="4538844"/>
                <a:chExt cx="2837180" cy="1099507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6FF4C06B-6113-4C83-A755-117282EC56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66702" b="17177"/>
                <a:stretch/>
              </p:blipFill>
              <p:spPr>
                <a:xfrm>
                  <a:off x="634076" y="4538844"/>
                  <a:ext cx="2837180" cy="603427"/>
                </a:xfrm>
                <a:prstGeom prst="rect">
                  <a:avLst/>
                </a:prstGeom>
              </p:spPr>
            </p:pic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E389B35C-34E7-4EC0-AE50-E3041DC7EC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89311"/>
                <a:stretch/>
              </p:blipFill>
              <p:spPr>
                <a:xfrm>
                  <a:off x="634076" y="5238241"/>
                  <a:ext cx="2837180" cy="40011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BE8664-0A00-426C-91CC-0ACB6AFF2E62}"/>
              </a:ext>
            </a:extLst>
          </p:cNvPr>
          <p:cNvSpPr txBox="1"/>
          <p:nvPr/>
        </p:nvSpPr>
        <p:spPr>
          <a:xfrm>
            <a:off x="4824268" y="1232028"/>
            <a:ext cx="3557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b="1" u="sng" dirty="0"/>
              <a:t>MATLAB AP Model Code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3DCE49-D13C-4596-B161-0E83974C81D7}"/>
              </a:ext>
            </a:extLst>
          </p:cNvPr>
          <p:cNvSpPr txBox="1"/>
          <p:nvPr/>
        </p:nvSpPr>
        <p:spPr>
          <a:xfrm>
            <a:off x="4693609" y="1699402"/>
            <a:ext cx="46672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sz="1600" dirty="0"/>
              <a:t>52</a:t>
            </a:r>
          </a:p>
          <a:p>
            <a:pPr algn="r"/>
            <a:r>
              <a:rPr lang="en-IE" sz="1600" dirty="0"/>
              <a:t>53</a:t>
            </a:r>
          </a:p>
          <a:p>
            <a:pPr algn="r"/>
            <a:r>
              <a:rPr lang="en-IE" sz="1600" dirty="0"/>
              <a:t>54</a:t>
            </a:r>
          </a:p>
          <a:p>
            <a:pPr algn="r"/>
            <a:r>
              <a:rPr lang="en-IE" sz="1600" dirty="0"/>
              <a:t>55</a:t>
            </a:r>
          </a:p>
          <a:p>
            <a:pPr algn="r"/>
            <a:r>
              <a:rPr lang="en-IE" sz="1600" dirty="0"/>
              <a:t>56</a:t>
            </a:r>
          </a:p>
          <a:p>
            <a:pPr algn="r"/>
            <a:r>
              <a:rPr lang="en-IE" sz="1600" dirty="0"/>
              <a:t>57</a:t>
            </a:r>
          </a:p>
          <a:p>
            <a:pPr algn="r"/>
            <a:r>
              <a:rPr lang="en-IE" sz="1600" dirty="0"/>
              <a:t>58</a:t>
            </a:r>
          </a:p>
          <a:p>
            <a:pPr algn="r"/>
            <a:r>
              <a:rPr lang="en-IE" sz="1600" dirty="0"/>
              <a:t>59</a:t>
            </a:r>
          </a:p>
          <a:p>
            <a:pPr algn="r"/>
            <a:r>
              <a:rPr lang="en-IE" sz="1600" dirty="0"/>
              <a:t>60</a:t>
            </a:r>
          </a:p>
          <a:p>
            <a:pPr algn="r"/>
            <a:r>
              <a:rPr lang="en-IE" sz="1600" dirty="0"/>
              <a:t>61</a:t>
            </a:r>
          </a:p>
          <a:p>
            <a:pPr algn="r"/>
            <a:r>
              <a:rPr lang="en-IE" sz="1600" dirty="0"/>
              <a:t>62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61A8BD-81C8-4BC6-9FF2-36CA34256574}"/>
              </a:ext>
            </a:extLst>
          </p:cNvPr>
          <p:cNvSpPr txBox="1"/>
          <p:nvPr/>
        </p:nvSpPr>
        <p:spPr>
          <a:xfrm>
            <a:off x="8698447" y="5108156"/>
            <a:ext cx="3176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b="1" dirty="0">
                <a:latin typeface="Harrington" panose="04040505050A02020702" pitchFamily="82" charset="0"/>
              </a:rPr>
              <a:t>A. </a:t>
            </a:r>
            <a:r>
              <a:rPr lang="en-IE" sz="2400" dirty="0">
                <a:latin typeface="Harrington" panose="04040505050A02020702" pitchFamily="82" charset="0"/>
              </a:rPr>
              <a:t>Plot Results!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645812-E053-4D18-AFCF-D242DF0FD5F9}"/>
              </a:ext>
            </a:extLst>
          </p:cNvPr>
          <p:cNvSpPr txBox="1"/>
          <p:nvPr/>
        </p:nvSpPr>
        <p:spPr>
          <a:xfrm>
            <a:off x="8698448" y="4415697"/>
            <a:ext cx="2975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b="1" dirty="0">
                <a:latin typeface="Harrington" panose="04040505050A02020702" pitchFamily="82" charset="0"/>
              </a:rPr>
              <a:t>Q. </a:t>
            </a:r>
            <a:r>
              <a:rPr lang="en-IE" sz="2400" dirty="0">
                <a:latin typeface="Harrington" panose="04040505050A02020702" pitchFamily="82" charset="0"/>
              </a:rPr>
              <a:t>Next thing to do?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F3F9284-8566-4946-9088-64B2F41B9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1203" y="1739251"/>
            <a:ext cx="4759591" cy="26764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43E2F95-6EA4-431F-A5F2-14237FEDF8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1203" y="4442086"/>
            <a:ext cx="2977068" cy="24159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676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D2DEE-7B14-4FDD-B321-6282E3598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65" y="5159999"/>
            <a:ext cx="9065342" cy="77252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1800"/>
              </a:spcAft>
            </a:pPr>
            <a:r>
              <a:rPr lang="en-US" sz="2800" b="0" dirty="0"/>
              <a:t>Marinus Toman, PhD Researcher</a:t>
            </a:r>
            <a:br>
              <a:rPr lang="en-US" sz="2800" b="0" dirty="0"/>
            </a:br>
            <a:r>
              <a:rPr lang="en-US" sz="2800" b="0" dirty="0"/>
              <a:t>Intelligent Systems Research Centre,</a:t>
            </a:r>
            <a:br>
              <a:rPr lang="en-US" sz="2800" b="0" dirty="0"/>
            </a:br>
            <a:r>
              <a:rPr lang="en-US" sz="2800" b="0" dirty="0"/>
              <a:t>School of Computing, Engineering &amp; Intelligent Systems</a:t>
            </a:r>
            <a:br>
              <a:rPr lang="en-US" sz="2800" b="0" dirty="0"/>
            </a:br>
            <a:r>
              <a:rPr lang="en-US" sz="2800" b="0" dirty="0"/>
              <a:t>Ulster University, Magee, Derry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92D00B6-E722-476F-B6A8-65382E2F56D2}"/>
              </a:ext>
            </a:extLst>
          </p:cNvPr>
          <p:cNvSpPr txBox="1">
            <a:spLocks/>
          </p:cNvSpPr>
          <p:nvPr/>
        </p:nvSpPr>
        <p:spPr>
          <a:xfrm>
            <a:off x="629265" y="2231923"/>
            <a:ext cx="9065342" cy="7725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  <a:spcBef>
                <a:spcPts val="1200"/>
              </a:spcBef>
              <a:spcAft>
                <a:spcPts val="1800"/>
              </a:spcAft>
            </a:pPr>
            <a:r>
              <a:rPr lang="en-US" sz="3600" dirty="0"/>
              <a:t>Computational Neuroscience with CNET </a:t>
            </a:r>
            <a:endParaRPr lang="en-US" sz="3600" b="0" dirty="0"/>
          </a:p>
        </p:txBody>
      </p:sp>
    </p:spTree>
    <p:extLst>
      <p:ext uri="{BB962C8B-B14F-4D97-AF65-F5344CB8AC3E}">
        <p14:creationId xmlns:p14="http://schemas.microsoft.com/office/powerpoint/2010/main" val="3698822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4|41|6.7|17.3|9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16.2|28.6|4.1|3.9|5.4|5.5|4.1|9.2|10.7|9.2|10.9|4.5|25.3|6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5.5|7|9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5.4|6.2|7|7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4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4.6|2.6|2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5.8|16.6|5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CEB63A18C1CB41933BDA1809B47033" ma:contentTypeVersion="12" ma:contentTypeDescription="Create a new document." ma:contentTypeScope="" ma:versionID="43fd50410f57fb0373c5783ebc8f066f">
  <xsd:schema xmlns:xsd="http://www.w3.org/2001/XMLSchema" xmlns:xs="http://www.w3.org/2001/XMLSchema" xmlns:p="http://schemas.microsoft.com/office/2006/metadata/properties" xmlns:ns3="40a22743-3ebe-4d62-97ea-a559b14f5ce6" xmlns:ns4="7c4f12a1-0350-414d-ab75-84f623e94d50" targetNamespace="http://schemas.microsoft.com/office/2006/metadata/properties" ma:root="true" ma:fieldsID="f310a0e3b98a13ba13fb9d36e324adaf" ns3:_="" ns4:_="">
    <xsd:import namespace="40a22743-3ebe-4d62-97ea-a559b14f5ce6"/>
    <xsd:import namespace="7c4f12a1-0350-414d-ab75-84f623e94d5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a22743-3ebe-4d62-97ea-a559b14f5ce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4f12a1-0350-414d-ab75-84f623e94d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2BFD47E-3395-4929-966F-7CD5E0B9D3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a22743-3ebe-4d62-97ea-a559b14f5ce6"/>
    <ds:schemaRef ds:uri="7c4f12a1-0350-414d-ab75-84f623e94d5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80D66AF-EE8C-481D-8746-11DA7582889A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7c4f12a1-0350-414d-ab75-84f623e94d50"/>
    <ds:schemaRef ds:uri="http://purl.org/dc/dcmitype/"/>
    <ds:schemaRef ds:uri="40a22743-3ebe-4d62-97ea-a559b14f5ce6"/>
    <ds:schemaRef ds:uri="http://schemas.microsoft.com/office/infopath/2007/PartnerControl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326FA375-C96D-4D16-97E6-6B2252B26D6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1933</TotalTime>
  <Words>305</Words>
  <Application>Microsoft Office PowerPoint</Application>
  <PresentationFormat>Widescreen</PresentationFormat>
  <Paragraphs>107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Harrington</vt:lpstr>
      <vt:lpstr>Office Theme</vt:lpstr>
      <vt:lpstr>Marinus Toman, PhD Researcher Intelligent Systems Research Centre, School of Computing, Engineering &amp; Intelligent Systems Ulster University, Magee, Derry</vt:lpstr>
      <vt:lpstr>Neuron Action Potential Model</vt:lpstr>
      <vt:lpstr>Coding Action Potential Model</vt:lpstr>
      <vt:lpstr>Coding Action Potential Model</vt:lpstr>
      <vt:lpstr>Coding Action Potential Model</vt:lpstr>
      <vt:lpstr>Coding Action Potential Model</vt:lpstr>
      <vt:lpstr>Coding Action Potential Model</vt:lpstr>
      <vt:lpstr>Coding Action Potential Model</vt:lpstr>
      <vt:lpstr>Marinus Toman, PhD Researcher Intelligent Systems Research Centre, School of Computing, Engineering &amp; Intelligent Systems Ulster University, Magee, Derry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CNET Presentation</dc:title>
  <dc:creator>Marinus Toman</dc:creator>
  <cp:lastModifiedBy>Marinus Toman</cp:lastModifiedBy>
  <cp:revision>68</cp:revision>
  <dcterms:created xsi:type="dcterms:W3CDTF">2019-03-01T14:17:43Z</dcterms:created>
  <dcterms:modified xsi:type="dcterms:W3CDTF">2021-10-25T09:52:14Z</dcterms:modified>
  <cp:category>Computational Neuroscience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0x010100CECEB63A18C1CB41933BDA1809B47033</vt:lpwstr>
  </property>
</Properties>
</file>